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1181" r:id="rId3"/>
    <p:sldId id="323" r:id="rId4"/>
    <p:sldId id="324" r:id="rId5"/>
    <p:sldId id="325" r:id="rId6"/>
    <p:sldId id="326" r:id="rId7"/>
    <p:sldId id="1182" r:id="rId8"/>
    <p:sldId id="328" r:id="rId9"/>
    <p:sldId id="330" r:id="rId10"/>
    <p:sldId id="1093" r:id="rId11"/>
    <p:sldId id="331" r:id="rId12"/>
    <p:sldId id="257" r:id="rId13"/>
    <p:sldId id="288" r:id="rId14"/>
    <p:sldId id="258" r:id="rId15"/>
    <p:sldId id="259" r:id="rId16"/>
    <p:sldId id="271" r:id="rId17"/>
    <p:sldId id="260" r:id="rId18"/>
    <p:sldId id="1113" r:id="rId19"/>
    <p:sldId id="261" r:id="rId20"/>
    <p:sldId id="262" r:id="rId21"/>
    <p:sldId id="273" r:id="rId22"/>
    <p:sldId id="263" r:id="rId23"/>
    <p:sldId id="272" r:id="rId24"/>
    <p:sldId id="264" r:id="rId25"/>
    <p:sldId id="265" r:id="rId26"/>
    <p:sldId id="266" r:id="rId27"/>
    <p:sldId id="267" r:id="rId28"/>
    <p:sldId id="1110" r:id="rId29"/>
    <p:sldId id="1111" r:id="rId30"/>
    <p:sldId id="1183" r:id="rId31"/>
    <p:sldId id="269" r:id="rId32"/>
    <p:sldId id="274" r:id="rId33"/>
    <p:sldId id="1185" r:id="rId34"/>
    <p:sldId id="1106" r:id="rId35"/>
    <p:sldId id="268" r:id="rId36"/>
    <p:sldId id="1187" r:id="rId37"/>
    <p:sldId id="1186" r:id="rId38"/>
    <p:sldId id="275" r:id="rId39"/>
    <p:sldId id="276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0"/>
    <p:restoredTop sz="79768"/>
  </p:normalViewPr>
  <p:slideViewPr>
    <p:cSldViewPr snapToGrid="0" snapToObjects="1">
      <p:cViewPr varScale="1">
        <p:scale>
          <a:sx n="81" d="100"/>
          <a:sy n="81" d="100"/>
        </p:scale>
        <p:origin x="122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CCDC7D-DD98-4410-9BF5-16B06138513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FA03E7D-9268-4640-A1BE-921C1C5C128D}">
      <dgm:prSet/>
      <dgm:spPr/>
      <dgm:t>
        <a:bodyPr/>
        <a:lstStyle/>
        <a:p>
          <a:r>
            <a:rPr lang="sk-SK" b="1"/>
            <a:t>Útoky generované umelou inteligenciou </a:t>
          </a:r>
          <a:r>
            <a:rPr lang="sk-SK"/>
            <a:t>– bude ťažké odhaliť podvody</a:t>
          </a:r>
          <a:endParaRPr lang="en-US"/>
        </a:p>
      </dgm:t>
    </dgm:pt>
    <dgm:pt modelId="{4986FFD0-5897-4181-BBCE-2AC1374AE383}" type="parTrans" cxnId="{52DDC084-F080-4330-BC47-5CC9D9C5A4A0}">
      <dgm:prSet/>
      <dgm:spPr/>
      <dgm:t>
        <a:bodyPr/>
        <a:lstStyle/>
        <a:p>
          <a:endParaRPr lang="en-US"/>
        </a:p>
      </dgm:t>
    </dgm:pt>
    <dgm:pt modelId="{50C840D0-B921-474F-92AE-98271D8E0726}" type="sibTrans" cxnId="{52DDC084-F080-4330-BC47-5CC9D9C5A4A0}">
      <dgm:prSet/>
      <dgm:spPr/>
      <dgm:t>
        <a:bodyPr/>
        <a:lstStyle/>
        <a:p>
          <a:endParaRPr lang="en-US"/>
        </a:p>
      </dgm:t>
    </dgm:pt>
    <dgm:pt modelId="{18EB1778-2DD2-4649-969F-E807166C4E5A}">
      <dgm:prSet/>
      <dgm:spPr/>
      <dgm:t>
        <a:bodyPr/>
        <a:lstStyle/>
        <a:p>
          <a:r>
            <a:rPr lang="sk-SK" b="1"/>
            <a:t>Deepfake</a:t>
          </a:r>
          <a:r>
            <a:rPr lang="sk-SK"/>
            <a:t> (realistická úprava videa) bude predstavovať veľkú hrozbu – nebudeme si istí autentickosťou videí</a:t>
          </a:r>
          <a:endParaRPr lang="en-US"/>
        </a:p>
      </dgm:t>
    </dgm:pt>
    <dgm:pt modelId="{30B2F573-D6CD-4B79-9FEC-6A01B535A775}" type="parTrans" cxnId="{9C41EC1F-20D1-4109-9393-7B13A0F99FA2}">
      <dgm:prSet/>
      <dgm:spPr/>
      <dgm:t>
        <a:bodyPr/>
        <a:lstStyle/>
        <a:p>
          <a:endParaRPr lang="en-US"/>
        </a:p>
      </dgm:t>
    </dgm:pt>
    <dgm:pt modelId="{348E2B5D-CA5C-4478-9D1D-ADA1D8EA167D}" type="sibTrans" cxnId="{9C41EC1F-20D1-4109-9393-7B13A0F99FA2}">
      <dgm:prSet/>
      <dgm:spPr/>
      <dgm:t>
        <a:bodyPr/>
        <a:lstStyle/>
        <a:p>
          <a:endParaRPr lang="en-US"/>
        </a:p>
      </dgm:t>
    </dgm:pt>
    <dgm:pt modelId="{2A1A5262-FAF6-4891-84A8-903EA8BCE325}">
      <dgm:prSet/>
      <dgm:spPr/>
      <dgm:t>
        <a:bodyPr/>
        <a:lstStyle/>
        <a:p>
          <a:r>
            <a:rPr lang="sk-SK" b="1"/>
            <a:t>Škodlivé aplikácie </a:t>
          </a:r>
          <a:r>
            <a:rPr lang="sk-SK"/>
            <a:t>v telefónoch – ohrozené platobné aplikácie</a:t>
          </a:r>
          <a:endParaRPr lang="en-US"/>
        </a:p>
      </dgm:t>
    </dgm:pt>
    <dgm:pt modelId="{7AFA8117-06EB-4AF8-8088-4E243DD0575A}" type="parTrans" cxnId="{D591A3F1-2F0E-4B79-A251-878F5B47C864}">
      <dgm:prSet/>
      <dgm:spPr/>
      <dgm:t>
        <a:bodyPr/>
        <a:lstStyle/>
        <a:p>
          <a:endParaRPr lang="en-US"/>
        </a:p>
      </dgm:t>
    </dgm:pt>
    <dgm:pt modelId="{2A4061D1-70B5-4BA2-9146-AEC8E062B8A7}" type="sibTrans" cxnId="{D591A3F1-2F0E-4B79-A251-878F5B47C864}">
      <dgm:prSet/>
      <dgm:spPr/>
      <dgm:t>
        <a:bodyPr/>
        <a:lstStyle/>
        <a:p>
          <a:endParaRPr lang="en-US"/>
        </a:p>
      </dgm:t>
    </dgm:pt>
    <dgm:pt modelId="{E7C00AEC-564E-D042-A7D3-44E0342BB5FF}" type="pres">
      <dgm:prSet presAssocID="{89CCDC7D-DD98-4410-9BF5-16B06138513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3143A17-A478-954F-AE8C-C20BF9349C77}" type="pres">
      <dgm:prSet presAssocID="{8FA03E7D-9268-4640-A1BE-921C1C5C128D}" presName="hierRoot1" presStyleCnt="0"/>
      <dgm:spPr/>
    </dgm:pt>
    <dgm:pt modelId="{85FEF6FE-F732-0C4F-ADA2-C5713DD7E40E}" type="pres">
      <dgm:prSet presAssocID="{8FA03E7D-9268-4640-A1BE-921C1C5C128D}" presName="composite" presStyleCnt="0"/>
      <dgm:spPr/>
    </dgm:pt>
    <dgm:pt modelId="{6B6EC051-665B-AD4B-AA52-B2BE9B518C12}" type="pres">
      <dgm:prSet presAssocID="{8FA03E7D-9268-4640-A1BE-921C1C5C128D}" presName="background" presStyleLbl="node0" presStyleIdx="0" presStyleCnt="3"/>
      <dgm:spPr/>
    </dgm:pt>
    <dgm:pt modelId="{EB332613-DB53-1A4E-A8BF-63D5178E7E41}" type="pres">
      <dgm:prSet presAssocID="{8FA03E7D-9268-4640-A1BE-921C1C5C128D}" presName="text" presStyleLbl="fgAcc0" presStyleIdx="0" presStyleCnt="3">
        <dgm:presLayoutVars>
          <dgm:chPref val="3"/>
        </dgm:presLayoutVars>
      </dgm:prSet>
      <dgm:spPr/>
    </dgm:pt>
    <dgm:pt modelId="{BC914A14-C6B5-1443-B652-C9EA5F2974C5}" type="pres">
      <dgm:prSet presAssocID="{8FA03E7D-9268-4640-A1BE-921C1C5C128D}" presName="hierChild2" presStyleCnt="0"/>
      <dgm:spPr/>
    </dgm:pt>
    <dgm:pt modelId="{AAC5075F-1047-2F45-BECC-EEB8F8930886}" type="pres">
      <dgm:prSet presAssocID="{18EB1778-2DD2-4649-969F-E807166C4E5A}" presName="hierRoot1" presStyleCnt="0"/>
      <dgm:spPr/>
    </dgm:pt>
    <dgm:pt modelId="{156F5C43-C280-254F-88D1-2210B7D6AF77}" type="pres">
      <dgm:prSet presAssocID="{18EB1778-2DD2-4649-969F-E807166C4E5A}" presName="composite" presStyleCnt="0"/>
      <dgm:spPr/>
    </dgm:pt>
    <dgm:pt modelId="{114B32C3-0DCF-9049-9D23-9C32FB68F7F0}" type="pres">
      <dgm:prSet presAssocID="{18EB1778-2DD2-4649-969F-E807166C4E5A}" presName="background" presStyleLbl="node0" presStyleIdx="1" presStyleCnt="3"/>
      <dgm:spPr/>
    </dgm:pt>
    <dgm:pt modelId="{CF7ED795-9CD3-1E4D-A88E-0E874D6B6237}" type="pres">
      <dgm:prSet presAssocID="{18EB1778-2DD2-4649-969F-E807166C4E5A}" presName="text" presStyleLbl="fgAcc0" presStyleIdx="1" presStyleCnt="3">
        <dgm:presLayoutVars>
          <dgm:chPref val="3"/>
        </dgm:presLayoutVars>
      </dgm:prSet>
      <dgm:spPr/>
    </dgm:pt>
    <dgm:pt modelId="{B1DB5F82-2D3A-C14E-B5FD-3DA6E404DB65}" type="pres">
      <dgm:prSet presAssocID="{18EB1778-2DD2-4649-969F-E807166C4E5A}" presName="hierChild2" presStyleCnt="0"/>
      <dgm:spPr/>
    </dgm:pt>
    <dgm:pt modelId="{A31549E2-61F8-6745-A5AE-166F48646D34}" type="pres">
      <dgm:prSet presAssocID="{2A1A5262-FAF6-4891-84A8-903EA8BCE325}" presName="hierRoot1" presStyleCnt="0"/>
      <dgm:spPr/>
    </dgm:pt>
    <dgm:pt modelId="{5065FBBF-5548-954E-80EE-FDBACC2B412B}" type="pres">
      <dgm:prSet presAssocID="{2A1A5262-FAF6-4891-84A8-903EA8BCE325}" presName="composite" presStyleCnt="0"/>
      <dgm:spPr/>
    </dgm:pt>
    <dgm:pt modelId="{EBFA1AAC-902C-2A45-B7F9-2B30B5CCE9B3}" type="pres">
      <dgm:prSet presAssocID="{2A1A5262-FAF6-4891-84A8-903EA8BCE325}" presName="background" presStyleLbl="node0" presStyleIdx="2" presStyleCnt="3"/>
      <dgm:spPr/>
    </dgm:pt>
    <dgm:pt modelId="{A4CE4EDC-B81B-C84B-8542-228DAC3870C9}" type="pres">
      <dgm:prSet presAssocID="{2A1A5262-FAF6-4891-84A8-903EA8BCE325}" presName="text" presStyleLbl="fgAcc0" presStyleIdx="2" presStyleCnt="3">
        <dgm:presLayoutVars>
          <dgm:chPref val="3"/>
        </dgm:presLayoutVars>
      </dgm:prSet>
      <dgm:spPr/>
    </dgm:pt>
    <dgm:pt modelId="{F1CB97FA-011D-A94B-8435-E1940EE453A7}" type="pres">
      <dgm:prSet presAssocID="{2A1A5262-FAF6-4891-84A8-903EA8BCE325}" presName="hierChild2" presStyleCnt="0"/>
      <dgm:spPr/>
    </dgm:pt>
  </dgm:ptLst>
  <dgm:cxnLst>
    <dgm:cxn modelId="{9C41EC1F-20D1-4109-9393-7B13A0F99FA2}" srcId="{89CCDC7D-DD98-4410-9BF5-16B06138513B}" destId="{18EB1778-2DD2-4649-969F-E807166C4E5A}" srcOrd="1" destOrd="0" parTransId="{30B2F573-D6CD-4B79-9FEC-6A01B535A775}" sibTransId="{348E2B5D-CA5C-4478-9D1D-ADA1D8EA167D}"/>
    <dgm:cxn modelId="{2C39F44F-19F0-5444-ACEC-1BC03FC94E96}" type="presOf" srcId="{2A1A5262-FAF6-4891-84A8-903EA8BCE325}" destId="{A4CE4EDC-B81B-C84B-8542-228DAC3870C9}" srcOrd="0" destOrd="0" presId="urn:microsoft.com/office/officeart/2005/8/layout/hierarchy1"/>
    <dgm:cxn modelId="{2740537F-C569-D84E-8388-45BC4C001249}" type="presOf" srcId="{8FA03E7D-9268-4640-A1BE-921C1C5C128D}" destId="{EB332613-DB53-1A4E-A8BF-63D5178E7E41}" srcOrd="0" destOrd="0" presId="urn:microsoft.com/office/officeart/2005/8/layout/hierarchy1"/>
    <dgm:cxn modelId="{52DDC084-F080-4330-BC47-5CC9D9C5A4A0}" srcId="{89CCDC7D-DD98-4410-9BF5-16B06138513B}" destId="{8FA03E7D-9268-4640-A1BE-921C1C5C128D}" srcOrd="0" destOrd="0" parTransId="{4986FFD0-5897-4181-BBCE-2AC1374AE383}" sibTransId="{50C840D0-B921-474F-92AE-98271D8E0726}"/>
    <dgm:cxn modelId="{CBC075C6-E000-0B41-ABBE-E63B1AF1B2CF}" type="presOf" srcId="{89CCDC7D-DD98-4410-9BF5-16B06138513B}" destId="{E7C00AEC-564E-D042-A7D3-44E0342BB5FF}" srcOrd="0" destOrd="0" presId="urn:microsoft.com/office/officeart/2005/8/layout/hierarchy1"/>
    <dgm:cxn modelId="{D591A3F1-2F0E-4B79-A251-878F5B47C864}" srcId="{89CCDC7D-DD98-4410-9BF5-16B06138513B}" destId="{2A1A5262-FAF6-4891-84A8-903EA8BCE325}" srcOrd="2" destOrd="0" parTransId="{7AFA8117-06EB-4AF8-8088-4E243DD0575A}" sibTransId="{2A4061D1-70B5-4BA2-9146-AEC8E062B8A7}"/>
    <dgm:cxn modelId="{A7BCB1F6-F28C-8846-AA94-747E2A4AB06E}" type="presOf" srcId="{18EB1778-2DD2-4649-969F-E807166C4E5A}" destId="{CF7ED795-9CD3-1E4D-A88E-0E874D6B6237}" srcOrd="0" destOrd="0" presId="urn:microsoft.com/office/officeart/2005/8/layout/hierarchy1"/>
    <dgm:cxn modelId="{C6DE1977-AFAF-D547-A97B-F3B426B605B7}" type="presParOf" srcId="{E7C00AEC-564E-D042-A7D3-44E0342BB5FF}" destId="{33143A17-A478-954F-AE8C-C20BF9349C77}" srcOrd="0" destOrd="0" presId="urn:microsoft.com/office/officeart/2005/8/layout/hierarchy1"/>
    <dgm:cxn modelId="{9E1858BA-9121-C34D-B774-C32FC6DAFD45}" type="presParOf" srcId="{33143A17-A478-954F-AE8C-C20BF9349C77}" destId="{85FEF6FE-F732-0C4F-ADA2-C5713DD7E40E}" srcOrd="0" destOrd="0" presId="urn:microsoft.com/office/officeart/2005/8/layout/hierarchy1"/>
    <dgm:cxn modelId="{7038C5ED-7D6A-934B-9BAC-40283C0E51DF}" type="presParOf" srcId="{85FEF6FE-F732-0C4F-ADA2-C5713DD7E40E}" destId="{6B6EC051-665B-AD4B-AA52-B2BE9B518C12}" srcOrd="0" destOrd="0" presId="urn:microsoft.com/office/officeart/2005/8/layout/hierarchy1"/>
    <dgm:cxn modelId="{D6DAEE57-D282-DD41-99B9-A917B38E9683}" type="presParOf" srcId="{85FEF6FE-F732-0C4F-ADA2-C5713DD7E40E}" destId="{EB332613-DB53-1A4E-A8BF-63D5178E7E41}" srcOrd="1" destOrd="0" presId="urn:microsoft.com/office/officeart/2005/8/layout/hierarchy1"/>
    <dgm:cxn modelId="{7B837E58-0D27-8D4F-BBF3-933E4BBD91D7}" type="presParOf" srcId="{33143A17-A478-954F-AE8C-C20BF9349C77}" destId="{BC914A14-C6B5-1443-B652-C9EA5F2974C5}" srcOrd="1" destOrd="0" presId="urn:microsoft.com/office/officeart/2005/8/layout/hierarchy1"/>
    <dgm:cxn modelId="{71865512-B280-714E-BE78-18A363AB4157}" type="presParOf" srcId="{E7C00AEC-564E-D042-A7D3-44E0342BB5FF}" destId="{AAC5075F-1047-2F45-BECC-EEB8F8930886}" srcOrd="1" destOrd="0" presId="urn:microsoft.com/office/officeart/2005/8/layout/hierarchy1"/>
    <dgm:cxn modelId="{710C5FF6-0CA2-A343-832B-435DE9AD3672}" type="presParOf" srcId="{AAC5075F-1047-2F45-BECC-EEB8F8930886}" destId="{156F5C43-C280-254F-88D1-2210B7D6AF77}" srcOrd="0" destOrd="0" presId="urn:microsoft.com/office/officeart/2005/8/layout/hierarchy1"/>
    <dgm:cxn modelId="{E92AE7C0-F279-3740-AC5B-6178DB88F07A}" type="presParOf" srcId="{156F5C43-C280-254F-88D1-2210B7D6AF77}" destId="{114B32C3-0DCF-9049-9D23-9C32FB68F7F0}" srcOrd="0" destOrd="0" presId="urn:microsoft.com/office/officeart/2005/8/layout/hierarchy1"/>
    <dgm:cxn modelId="{05BE4C12-9BEA-8246-9CEC-A0183F3A9898}" type="presParOf" srcId="{156F5C43-C280-254F-88D1-2210B7D6AF77}" destId="{CF7ED795-9CD3-1E4D-A88E-0E874D6B6237}" srcOrd="1" destOrd="0" presId="urn:microsoft.com/office/officeart/2005/8/layout/hierarchy1"/>
    <dgm:cxn modelId="{95FABA48-DD9C-8048-BA51-B279B51EDB85}" type="presParOf" srcId="{AAC5075F-1047-2F45-BECC-EEB8F8930886}" destId="{B1DB5F82-2D3A-C14E-B5FD-3DA6E404DB65}" srcOrd="1" destOrd="0" presId="urn:microsoft.com/office/officeart/2005/8/layout/hierarchy1"/>
    <dgm:cxn modelId="{F0E1A796-2433-364E-91F4-BA72637E95C2}" type="presParOf" srcId="{E7C00AEC-564E-D042-A7D3-44E0342BB5FF}" destId="{A31549E2-61F8-6745-A5AE-166F48646D34}" srcOrd="2" destOrd="0" presId="urn:microsoft.com/office/officeart/2005/8/layout/hierarchy1"/>
    <dgm:cxn modelId="{0671BD2A-403D-0244-8DCB-53F5575B3026}" type="presParOf" srcId="{A31549E2-61F8-6745-A5AE-166F48646D34}" destId="{5065FBBF-5548-954E-80EE-FDBACC2B412B}" srcOrd="0" destOrd="0" presId="urn:microsoft.com/office/officeart/2005/8/layout/hierarchy1"/>
    <dgm:cxn modelId="{5C55971F-7C8D-354A-B0E7-E0D004462F62}" type="presParOf" srcId="{5065FBBF-5548-954E-80EE-FDBACC2B412B}" destId="{EBFA1AAC-902C-2A45-B7F9-2B30B5CCE9B3}" srcOrd="0" destOrd="0" presId="urn:microsoft.com/office/officeart/2005/8/layout/hierarchy1"/>
    <dgm:cxn modelId="{7E183E08-D12F-4D42-B77B-DBE2B4BB21F0}" type="presParOf" srcId="{5065FBBF-5548-954E-80EE-FDBACC2B412B}" destId="{A4CE4EDC-B81B-C84B-8542-228DAC3870C9}" srcOrd="1" destOrd="0" presId="urn:microsoft.com/office/officeart/2005/8/layout/hierarchy1"/>
    <dgm:cxn modelId="{82FE409D-C845-7A4C-BD1E-78947884470F}" type="presParOf" srcId="{A31549E2-61F8-6745-A5AE-166F48646D34}" destId="{F1CB97FA-011D-A94B-8435-E1940EE453A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FD25D6-6E0D-408E-8792-E4894C4DFAA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03FB5F6-9DCD-4EBF-9503-8E6815D5BB3B}">
      <dgm:prSet/>
      <dgm:spPr/>
      <dgm:t>
        <a:bodyPr/>
        <a:lstStyle/>
        <a:p>
          <a:r>
            <a:rPr lang="sk-SK"/>
            <a:t>Autentifikácia: overenie identity (kto si?)</a:t>
          </a:r>
          <a:endParaRPr lang="en-US"/>
        </a:p>
      </dgm:t>
    </dgm:pt>
    <dgm:pt modelId="{F2156B93-99EB-4F00-AEDC-C2BB002ECFD7}" type="parTrans" cxnId="{4683F666-96BB-4D57-9280-3BF98EC4DD33}">
      <dgm:prSet/>
      <dgm:spPr/>
      <dgm:t>
        <a:bodyPr/>
        <a:lstStyle/>
        <a:p>
          <a:endParaRPr lang="en-US"/>
        </a:p>
      </dgm:t>
    </dgm:pt>
    <dgm:pt modelId="{8863E257-4F53-457B-B271-55B53648DF7D}" type="sibTrans" cxnId="{4683F666-96BB-4D57-9280-3BF98EC4DD33}">
      <dgm:prSet/>
      <dgm:spPr/>
      <dgm:t>
        <a:bodyPr/>
        <a:lstStyle/>
        <a:p>
          <a:endParaRPr lang="en-US"/>
        </a:p>
      </dgm:t>
    </dgm:pt>
    <dgm:pt modelId="{E41AF597-2377-49C1-8CE8-607BCE0A3F0D}">
      <dgm:prSet/>
      <dgm:spPr/>
      <dgm:t>
        <a:bodyPr/>
        <a:lstStyle/>
        <a:p>
          <a:r>
            <a:rPr lang="sk-SK"/>
            <a:t>Autorizácia: určenie oprávnení (čo môžeš robiť?)</a:t>
          </a:r>
          <a:endParaRPr lang="en-US"/>
        </a:p>
      </dgm:t>
    </dgm:pt>
    <dgm:pt modelId="{5742335E-C2EE-4B00-AFDE-98C0A7EE193D}" type="parTrans" cxnId="{AFBB5E2B-C578-43D4-BC5E-505F75655BB6}">
      <dgm:prSet/>
      <dgm:spPr/>
      <dgm:t>
        <a:bodyPr/>
        <a:lstStyle/>
        <a:p>
          <a:endParaRPr lang="en-US"/>
        </a:p>
      </dgm:t>
    </dgm:pt>
    <dgm:pt modelId="{2F9E593F-339C-4772-B68C-B2A539BA8F1F}" type="sibTrans" cxnId="{AFBB5E2B-C578-43D4-BC5E-505F75655BB6}">
      <dgm:prSet/>
      <dgm:spPr/>
      <dgm:t>
        <a:bodyPr/>
        <a:lstStyle/>
        <a:p>
          <a:endParaRPr lang="en-US"/>
        </a:p>
      </dgm:t>
    </dgm:pt>
    <dgm:pt modelId="{5E1C4120-6893-714D-A91F-81DC790EECE4}" type="pres">
      <dgm:prSet presAssocID="{6AFD25D6-6E0D-408E-8792-E4894C4DFAA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5DCE6E3-FEFF-C549-9E14-BA974EE6E53F}" type="pres">
      <dgm:prSet presAssocID="{B03FB5F6-9DCD-4EBF-9503-8E6815D5BB3B}" presName="hierRoot1" presStyleCnt="0"/>
      <dgm:spPr/>
    </dgm:pt>
    <dgm:pt modelId="{F19A7AFB-E3C3-A14D-B734-AD9D586E2146}" type="pres">
      <dgm:prSet presAssocID="{B03FB5F6-9DCD-4EBF-9503-8E6815D5BB3B}" presName="composite" presStyleCnt="0"/>
      <dgm:spPr/>
    </dgm:pt>
    <dgm:pt modelId="{A222DF58-6E83-204F-9BF8-6D62C9321E52}" type="pres">
      <dgm:prSet presAssocID="{B03FB5F6-9DCD-4EBF-9503-8E6815D5BB3B}" presName="background" presStyleLbl="node0" presStyleIdx="0" presStyleCnt="2"/>
      <dgm:spPr/>
    </dgm:pt>
    <dgm:pt modelId="{1B74B8EF-4A5C-3C4B-9F10-DCE215DEABE3}" type="pres">
      <dgm:prSet presAssocID="{B03FB5F6-9DCD-4EBF-9503-8E6815D5BB3B}" presName="text" presStyleLbl="fgAcc0" presStyleIdx="0" presStyleCnt="2">
        <dgm:presLayoutVars>
          <dgm:chPref val="3"/>
        </dgm:presLayoutVars>
      </dgm:prSet>
      <dgm:spPr/>
    </dgm:pt>
    <dgm:pt modelId="{6CB69DBE-C921-DC42-972B-48DBDB318254}" type="pres">
      <dgm:prSet presAssocID="{B03FB5F6-9DCD-4EBF-9503-8E6815D5BB3B}" presName="hierChild2" presStyleCnt="0"/>
      <dgm:spPr/>
    </dgm:pt>
    <dgm:pt modelId="{B32186E1-E674-D24C-A6EC-9FBF2874AD53}" type="pres">
      <dgm:prSet presAssocID="{E41AF597-2377-49C1-8CE8-607BCE0A3F0D}" presName="hierRoot1" presStyleCnt="0"/>
      <dgm:spPr/>
    </dgm:pt>
    <dgm:pt modelId="{4D59CA16-D05D-F448-B583-00A20DAD9BE9}" type="pres">
      <dgm:prSet presAssocID="{E41AF597-2377-49C1-8CE8-607BCE0A3F0D}" presName="composite" presStyleCnt="0"/>
      <dgm:spPr/>
    </dgm:pt>
    <dgm:pt modelId="{F01E7FA6-CB2F-0F40-8296-774A255425D9}" type="pres">
      <dgm:prSet presAssocID="{E41AF597-2377-49C1-8CE8-607BCE0A3F0D}" presName="background" presStyleLbl="node0" presStyleIdx="1" presStyleCnt="2"/>
      <dgm:spPr/>
    </dgm:pt>
    <dgm:pt modelId="{CAC93A86-9EEE-C840-A1C8-A8DF1A267A9E}" type="pres">
      <dgm:prSet presAssocID="{E41AF597-2377-49C1-8CE8-607BCE0A3F0D}" presName="text" presStyleLbl="fgAcc0" presStyleIdx="1" presStyleCnt="2">
        <dgm:presLayoutVars>
          <dgm:chPref val="3"/>
        </dgm:presLayoutVars>
      </dgm:prSet>
      <dgm:spPr/>
    </dgm:pt>
    <dgm:pt modelId="{F41F8AF5-9A56-B749-BD69-63F58EDC45DE}" type="pres">
      <dgm:prSet presAssocID="{E41AF597-2377-49C1-8CE8-607BCE0A3F0D}" presName="hierChild2" presStyleCnt="0"/>
      <dgm:spPr/>
    </dgm:pt>
  </dgm:ptLst>
  <dgm:cxnLst>
    <dgm:cxn modelId="{FFB17D02-FE90-9445-A931-2BBA84EBBC31}" type="presOf" srcId="{E41AF597-2377-49C1-8CE8-607BCE0A3F0D}" destId="{CAC93A86-9EEE-C840-A1C8-A8DF1A267A9E}" srcOrd="0" destOrd="0" presId="urn:microsoft.com/office/officeart/2005/8/layout/hierarchy1"/>
    <dgm:cxn modelId="{AFBB5E2B-C578-43D4-BC5E-505F75655BB6}" srcId="{6AFD25D6-6E0D-408E-8792-E4894C4DFAA8}" destId="{E41AF597-2377-49C1-8CE8-607BCE0A3F0D}" srcOrd="1" destOrd="0" parTransId="{5742335E-C2EE-4B00-AFDE-98C0A7EE193D}" sibTransId="{2F9E593F-339C-4772-B68C-B2A539BA8F1F}"/>
    <dgm:cxn modelId="{4683F666-96BB-4D57-9280-3BF98EC4DD33}" srcId="{6AFD25D6-6E0D-408E-8792-E4894C4DFAA8}" destId="{B03FB5F6-9DCD-4EBF-9503-8E6815D5BB3B}" srcOrd="0" destOrd="0" parTransId="{F2156B93-99EB-4F00-AEDC-C2BB002ECFD7}" sibTransId="{8863E257-4F53-457B-B271-55B53648DF7D}"/>
    <dgm:cxn modelId="{04C33D70-C659-C745-8261-22CC18C8229F}" type="presOf" srcId="{B03FB5F6-9DCD-4EBF-9503-8E6815D5BB3B}" destId="{1B74B8EF-4A5C-3C4B-9F10-DCE215DEABE3}" srcOrd="0" destOrd="0" presId="urn:microsoft.com/office/officeart/2005/8/layout/hierarchy1"/>
    <dgm:cxn modelId="{3C98617E-BD14-144A-A3C6-4F7166F447A0}" type="presOf" srcId="{6AFD25D6-6E0D-408E-8792-E4894C4DFAA8}" destId="{5E1C4120-6893-714D-A91F-81DC790EECE4}" srcOrd="0" destOrd="0" presId="urn:microsoft.com/office/officeart/2005/8/layout/hierarchy1"/>
    <dgm:cxn modelId="{D7F6D82F-F07C-054C-9B94-1BAC549B31D2}" type="presParOf" srcId="{5E1C4120-6893-714D-A91F-81DC790EECE4}" destId="{B5DCE6E3-FEFF-C549-9E14-BA974EE6E53F}" srcOrd="0" destOrd="0" presId="urn:microsoft.com/office/officeart/2005/8/layout/hierarchy1"/>
    <dgm:cxn modelId="{6CCF2B68-DBEA-DD4B-9BF6-DAEABB30248A}" type="presParOf" srcId="{B5DCE6E3-FEFF-C549-9E14-BA974EE6E53F}" destId="{F19A7AFB-E3C3-A14D-B734-AD9D586E2146}" srcOrd="0" destOrd="0" presId="urn:microsoft.com/office/officeart/2005/8/layout/hierarchy1"/>
    <dgm:cxn modelId="{CA6FF9EF-38B2-9143-9CC5-5E1F31E31BA3}" type="presParOf" srcId="{F19A7AFB-E3C3-A14D-B734-AD9D586E2146}" destId="{A222DF58-6E83-204F-9BF8-6D62C9321E52}" srcOrd="0" destOrd="0" presId="urn:microsoft.com/office/officeart/2005/8/layout/hierarchy1"/>
    <dgm:cxn modelId="{68028AD2-ED7E-7F4E-B08B-5DB46C83975B}" type="presParOf" srcId="{F19A7AFB-E3C3-A14D-B734-AD9D586E2146}" destId="{1B74B8EF-4A5C-3C4B-9F10-DCE215DEABE3}" srcOrd="1" destOrd="0" presId="urn:microsoft.com/office/officeart/2005/8/layout/hierarchy1"/>
    <dgm:cxn modelId="{0E727CAF-8540-AE4A-9E50-FFD12EEB401A}" type="presParOf" srcId="{B5DCE6E3-FEFF-C549-9E14-BA974EE6E53F}" destId="{6CB69DBE-C921-DC42-972B-48DBDB318254}" srcOrd="1" destOrd="0" presId="urn:microsoft.com/office/officeart/2005/8/layout/hierarchy1"/>
    <dgm:cxn modelId="{8255B162-A8AB-2D43-8FBD-A2CC6FB5D08E}" type="presParOf" srcId="{5E1C4120-6893-714D-A91F-81DC790EECE4}" destId="{B32186E1-E674-D24C-A6EC-9FBF2874AD53}" srcOrd="1" destOrd="0" presId="urn:microsoft.com/office/officeart/2005/8/layout/hierarchy1"/>
    <dgm:cxn modelId="{361268AC-50F7-1947-9CF5-2EE78F26C854}" type="presParOf" srcId="{B32186E1-E674-D24C-A6EC-9FBF2874AD53}" destId="{4D59CA16-D05D-F448-B583-00A20DAD9BE9}" srcOrd="0" destOrd="0" presId="urn:microsoft.com/office/officeart/2005/8/layout/hierarchy1"/>
    <dgm:cxn modelId="{88FFBC3F-47C1-7243-AEB5-9D1FE846071C}" type="presParOf" srcId="{4D59CA16-D05D-F448-B583-00A20DAD9BE9}" destId="{F01E7FA6-CB2F-0F40-8296-774A255425D9}" srcOrd="0" destOrd="0" presId="urn:microsoft.com/office/officeart/2005/8/layout/hierarchy1"/>
    <dgm:cxn modelId="{28931302-1744-4B43-B914-D24BFA7B5A70}" type="presParOf" srcId="{4D59CA16-D05D-F448-B583-00A20DAD9BE9}" destId="{CAC93A86-9EEE-C840-A1C8-A8DF1A267A9E}" srcOrd="1" destOrd="0" presId="urn:microsoft.com/office/officeart/2005/8/layout/hierarchy1"/>
    <dgm:cxn modelId="{269B9E8A-A595-4346-85C4-8B2972BFC308}" type="presParOf" srcId="{B32186E1-E674-D24C-A6EC-9FBF2874AD53}" destId="{F41F8AF5-9A56-B749-BD69-63F58EDC45D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C8CE1F-2EF7-473B-8EE1-760EB12B069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7C03E8E-5CE5-480E-945E-8FE68BC5D79E}">
      <dgm:prSet/>
      <dgm:spPr/>
      <dgm:t>
        <a:bodyPr/>
        <a:lstStyle/>
        <a:p>
          <a:r>
            <a:rPr lang="sk-SK"/>
            <a:t>Šifrovanie chráni údaje pred neoprávneným čítaním</a:t>
          </a:r>
          <a:endParaRPr lang="en-US"/>
        </a:p>
      </dgm:t>
    </dgm:pt>
    <dgm:pt modelId="{06A9D8E8-BD54-4652-B29A-0CB0254C78B6}" type="parTrans" cxnId="{C2B5F604-582C-4F20-9175-436367D82AC5}">
      <dgm:prSet/>
      <dgm:spPr/>
      <dgm:t>
        <a:bodyPr/>
        <a:lstStyle/>
        <a:p>
          <a:endParaRPr lang="en-US"/>
        </a:p>
      </dgm:t>
    </dgm:pt>
    <dgm:pt modelId="{C88EED1E-E0E7-419D-B8FC-C6B2BDA01DF5}" type="sibTrans" cxnId="{C2B5F604-582C-4F20-9175-436367D82AC5}">
      <dgm:prSet/>
      <dgm:spPr/>
      <dgm:t>
        <a:bodyPr/>
        <a:lstStyle/>
        <a:p>
          <a:endParaRPr lang="en-US"/>
        </a:p>
      </dgm:t>
    </dgm:pt>
    <dgm:pt modelId="{B64E08C3-D5B6-4027-8895-85161A6D5365}">
      <dgm:prSet/>
      <dgm:spPr/>
      <dgm:t>
        <a:bodyPr/>
        <a:lstStyle/>
        <a:p>
          <a:r>
            <a:rPr lang="sk-SK"/>
            <a:t>Zálohy umožňujú obnovu po incidente</a:t>
          </a:r>
          <a:endParaRPr lang="en-US"/>
        </a:p>
      </dgm:t>
    </dgm:pt>
    <dgm:pt modelId="{A532AAA2-C240-4407-BE17-A18AD86E7494}" type="parTrans" cxnId="{F631CF18-7EA2-4441-9C96-AA7A3174F76D}">
      <dgm:prSet/>
      <dgm:spPr/>
      <dgm:t>
        <a:bodyPr/>
        <a:lstStyle/>
        <a:p>
          <a:endParaRPr lang="en-US"/>
        </a:p>
      </dgm:t>
    </dgm:pt>
    <dgm:pt modelId="{661D941F-68FF-4DDE-BC32-9B8FA39E2C9D}" type="sibTrans" cxnId="{F631CF18-7EA2-4441-9C96-AA7A3174F76D}">
      <dgm:prSet/>
      <dgm:spPr/>
      <dgm:t>
        <a:bodyPr/>
        <a:lstStyle/>
        <a:p>
          <a:endParaRPr lang="en-US"/>
        </a:p>
      </dgm:t>
    </dgm:pt>
    <dgm:pt modelId="{D0BB9438-DB1E-4C12-A6E1-EBBC196AB3CC}">
      <dgm:prSet/>
      <dgm:spPr/>
      <dgm:t>
        <a:bodyPr/>
        <a:lstStyle/>
        <a:p>
          <a:r>
            <a:rPr lang="sk-SK"/>
            <a:t>Zálohy musia byť pravidelné a oddelené</a:t>
          </a:r>
          <a:endParaRPr lang="en-US"/>
        </a:p>
      </dgm:t>
    </dgm:pt>
    <dgm:pt modelId="{FD8532F2-C1A0-4FA8-9C31-3A1A8AFE963D}" type="parTrans" cxnId="{26E0B58E-AAC9-4C5E-B650-836456488B24}">
      <dgm:prSet/>
      <dgm:spPr/>
      <dgm:t>
        <a:bodyPr/>
        <a:lstStyle/>
        <a:p>
          <a:endParaRPr lang="en-US"/>
        </a:p>
      </dgm:t>
    </dgm:pt>
    <dgm:pt modelId="{67ED39D0-0E9B-4301-B405-03B30F6815FD}" type="sibTrans" cxnId="{26E0B58E-AAC9-4C5E-B650-836456488B24}">
      <dgm:prSet/>
      <dgm:spPr/>
      <dgm:t>
        <a:bodyPr/>
        <a:lstStyle/>
        <a:p>
          <a:endParaRPr lang="en-US"/>
        </a:p>
      </dgm:t>
    </dgm:pt>
    <dgm:pt modelId="{AC72DE6F-D70B-A44E-88C7-94C412D314D1}" type="pres">
      <dgm:prSet presAssocID="{6DC8CE1F-2EF7-473B-8EE1-760EB12B0696}" presName="vert0" presStyleCnt="0">
        <dgm:presLayoutVars>
          <dgm:dir/>
          <dgm:animOne val="branch"/>
          <dgm:animLvl val="lvl"/>
        </dgm:presLayoutVars>
      </dgm:prSet>
      <dgm:spPr/>
    </dgm:pt>
    <dgm:pt modelId="{2B82DE2C-3186-B440-9393-3CC905458A9A}" type="pres">
      <dgm:prSet presAssocID="{B7C03E8E-5CE5-480E-945E-8FE68BC5D79E}" presName="thickLine" presStyleLbl="alignNode1" presStyleIdx="0" presStyleCnt="3"/>
      <dgm:spPr/>
    </dgm:pt>
    <dgm:pt modelId="{01D383D5-C755-8147-B0E4-8CB3AE79A010}" type="pres">
      <dgm:prSet presAssocID="{B7C03E8E-5CE5-480E-945E-8FE68BC5D79E}" presName="horz1" presStyleCnt="0"/>
      <dgm:spPr/>
    </dgm:pt>
    <dgm:pt modelId="{37F03823-C0EB-3A43-932A-3D5642C6E36C}" type="pres">
      <dgm:prSet presAssocID="{B7C03E8E-5CE5-480E-945E-8FE68BC5D79E}" presName="tx1" presStyleLbl="revTx" presStyleIdx="0" presStyleCnt="3"/>
      <dgm:spPr/>
    </dgm:pt>
    <dgm:pt modelId="{3F157FF5-256E-F546-82F2-DD7F25D72B44}" type="pres">
      <dgm:prSet presAssocID="{B7C03E8E-5CE5-480E-945E-8FE68BC5D79E}" presName="vert1" presStyleCnt="0"/>
      <dgm:spPr/>
    </dgm:pt>
    <dgm:pt modelId="{CC110079-1840-AD47-B67B-5B0937455A6C}" type="pres">
      <dgm:prSet presAssocID="{B64E08C3-D5B6-4027-8895-85161A6D5365}" presName="thickLine" presStyleLbl="alignNode1" presStyleIdx="1" presStyleCnt="3"/>
      <dgm:spPr/>
    </dgm:pt>
    <dgm:pt modelId="{01C278E8-B9DA-9F4F-8C40-C5DB0199DB35}" type="pres">
      <dgm:prSet presAssocID="{B64E08C3-D5B6-4027-8895-85161A6D5365}" presName="horz1" presStyleCnt="0"/>
      <dgm:spPr/>
    </dgm:pt>
    <dgm:pt modelId="{2D36213F-70BF-1043-9394-C279F02492BD}" type="pres">
      <dgm:prSet presAssocID="{B64E08C3-D5B6-4027-8895-85161A6D5365}" presName="tx1" presStyleLbl="revTx" presStyleIdx="1" presStyleCnt="3"/>
      <dgm:spPr/>
    </dgm:pt>
    <dgm:pt modelId="{A0D5DD3E-FE90-7549-8EC6-374B6A22CC67}" type="pres">
      <dgm:prSet presAssocID="{B64E08C3-D5B6-4027-8895-85161A6D5365}" presName="vert1" presStyleCnt="0"/>
      <dgm:spPr/>
    </dgm:pt>
    <dgm:pt modelId="{77A8A508-1D87-D449-99D2-368E1E33DE26}" type="pres">
      <dgm:prSet presAssocID="{D0BB9438-DB1E-4C12-A6E1-EBBC196AB3CC}" presName="thickLine" presStyleLbl="alignNode1" presStyleIdx="2" presStyleCnt="3"/>
      <dgm:spPr/>
    </dgm:pt>
    <dgm:pt modelId="{2861F9E6-F6EB-4C40-A454-5625DB7C7C2B}" type="pres">
      <dgm:prSet presAssocID="{D0BB9438-DB1E-4C12-A6E1-EBBC196AB3CC}" presName="horz1" presStyleCnt="0"/>
      <dgm:spPr/>
    </dgm:pt>
    <dgm:pt modelId="{55E83A12-8A67-A840-B1F4-650672733267}" type="pres">
      <dgm:prSet presAssocID="{D0BB9438-DB1E-4C12-A6E1-EBBC196AB3CC}" presName="tx1" presStyleLbl="revTx" presStyleIdx="2" presStyleCnt="3"/>
      <dgm:spPr/>
    </dgm:pt>
    <dgm:pt modelId="{C9D88FFA-3131-A04A-8653-000A6717EF7B}" type="pres">
      <dgm:prSet presAssocID="{D0BB9438-DB1E-4C12-A6E1-EBBC196AB3CC}" presName="vert1" presStyleCnt="0"/>
      <dgm:spPr/>
    </dgm:pt>
  </dgm:ptLst>
  <dgm:cxnLst>
    <dgm:cxn modelId="{C2B5F604-582C-4F20-9175-436367D82AC5}" srcId="{6DC8CE1F-2EF7-473B-8EE1-760EB12B0696}" destId="{B7C03E8E-5CE5-480E-945E-8FE68BC5D79E}" srcOrd="0" destOrd="0" parTransId="{06A9D8E8-BD54-4652-B29A-0CB0254C78B6}" sibTransId="{C88EED1E-E0E7-419D-B8FC-C6B2BDA01DF5}"/>
    <dgm:cxn modelId="{557A140A-D2D0-0E4D-BD30-A4467CC51005}" type="presOf" srcId="{6DC8CE1F-2EF7-473B-8EE1-760EB12B0696}" destId="{AC72DE6F-D70B-A44E-88C7-94C412D314D1}" srcOrd="0" destOrd="0" presId="urn:microsoft.com/office/officeart/2008/layout/LinedList"/>
    <dgm:cxn modelId="{F631CF18-7EA2-4441-9C96-AA7A3174F76D}" srcId="{6DC8CE1F-2EF7-473B-8EE1-760EB12B0696}" destId="{B64E08C3-D5B6-4027-8895-85161A6D5365}" srcOrd="1" destOrd="0" parTransId="{A532AAA2-C240-4407-BE17-A18AD86E7494}" sibTransId="{661D941F-68FF-4DDE-BC32-9B8FA39E2C9D}"/>
    <dgm:cxn modelId="{1AA3F224-EDB5-8C4E-B032-7B885DED27A4}" type="presOf" srcId="{B64E08C3-D5B6-4027-8895-85161A6D5365}" destId="{2D36213F-70BF-1043-9394-C279F02492BD}" srcOrd="0" destOrd="0" presId="urn:microsoft.com/office/officeart/2008/layout/LinedList"/>
    <dgm:cxn modelId="{46931A8B-E330-CF4A-88CA-6E094FD10F45}" type="presOf" srcId="{B7C03E8E-5CE5-480E-945E-8FE68BC5D79E}" destId="{37F03823-C0EB-3A43-932A-3D5642C6E36C}" srcOrd="0" destOrd="0" presId="urn:microsoft.com/office/officeart/2008/layout/LinedList"/>
    <dgm:cxn modelId="{26E0B58E-AAC9-4C5E-B650-836456488B24}" srcId="{6DC8CE1F-2EF7-473B-8EE1-760EB12B0696}" destId="{D0BB9438-DB1E-4C12-A6E1-EBBC196AB3CC}" srcOrd="2" destOrd="0" parTransId="{FD8532F2-C1A0-4FA8-9C31-3A1A8AFE963D}" sibTransId="{67ED39D0-0E9B-4301-B405-03B30F6815FD}"/>
    <dgm:cxn modelId="{8487A4C3-FC6F-314C-971F-23FB2065CF6F}" type="presOf" srcId="{D0BB9438-DB1E-4C12-A6E1-EBBC196AB3CC}" destId="{55E83A12-8A67-A840-B1F4-650672733267}" srcOrd="0" destOrd="0" presId="urn:microsoft.com/office/officeart/2008/layout/LinedList"/>
    <dgm:cxn modelId="{0F2B789C-A465-3B45-9802-21AE69A7EBDD}" type="presParOf" srcId="{AC72DE6F-D70B-A44E-88C7-94C412D314D1}" destId="{2B82DE2C-3186-B440-9393-3CC905458A9A}" srcOrd="0" destOrd="0" presId="urn:microsoft.com/office/officeart/2008/layout/LinedList"/>
    <dgm:cxn modelId="{0D7C69BD-B73B-FF40-9DBE-702988333F46}" type="presParOf" srcId="{AC72DE6F-D70B-A44E-88C7-94C412D314D1}" destId="{01D383D5-C755-8147-B0E4-8CB3AE79A010}" srcOrd="1" destOrd="0" presId="urn:microsoft.com/office/officeart/2008/layout/LinedList"/>
    <dgm:cxn modelId="{CCC82963-286C-DF40-8B38-63782B535D06}" type="presParOf" srcId="{01D383D5-C755-8147-B0E4-8CB3AE79A010}" destId="{37F03823-C0EB-3A43-932A-3D5642C6E36C}" srcOrd="0" destOrd="0" presId="urn:microsoft.com/office/officeart/2008/layout/LinedList"/>
    <dgm:cxn modelId="{7A4258F7-956F-264A-9396-C43D0F8313A4}" type="presParOf" srcId="{01D383D5-C755-8147-B0E4-8CB3AE79A010}" destId="{3F157FF5-256E-F546-82F2-DD7F25D72B44}" srcOrd="1" destOrd="0" presId="urn:microsoft.com/office/officeart/2008/layout/LinedList"/>
    <dgm:cxn modelId="{624AB774-4824-234A-8759-E5FFACA33717}" type="presParOf" srcId="{AC72DE6F-D70B-A44E-88C7-94C412D314D1}" destId="{CC110079-1840-AD47-B67B-5B0937455A6C}" srcOrd="2" destOrd="0" presId="urn:microsoft.com/office/officeart/2008/layout/LinedList"/>
    <dgm:cxn modelId="{4A2D2E79-3725-5E4B-9A56-EBE367968C1C}" type="presParOf" srcId="{AC72DE6F-D70B-A44E-88C7-94C412D314D1}" destId="{01C278E8-B9DA-9F4F-8C40-C5DB0199DB35}" srcOrd="3" destOrd="0" presId="urn:microsoft.com/office/officeart/2008/layout/LinedList"/>
    <dgm:cxn modelId="{6E3A46DD-7C71-BB4C-A645-A0C23D86E936}" type="presParOf" srcId="{01C278E8-B9DA-9F4F-8C40-C5DB0199DB35}" destId="{2D36213F-70BF-1043-9394-C279F02492BD}" srcOrd="0" destOrd="0" presId="urn:microsoft.com/office/officeart/2008/layout/LinedList"/>
    <dgm:cxn modelId="{93207446-F291-C441-B370-ED03B3EC385B}" type="presParOf" srcId="{01C278E8-B9DA-9F4F-8C40-C5DB0199DB35}" destId="{A0D5DD3E-FE90-7549-8EC6-374B6A22CC67}" srcOrd="1" destOrd="0" presId="urn:microsoft.com/office/officeart/2008/layout/LinedList"/>
    <dgm:cxn modelId="{11246F01-4544-594C-857C-F588358A970A}" type="presParOf" srcId="{AC72DE6F-D70B-A44E-88C7-94C412D314D1}" destId="{77A8A508-1D87-D449-99D2-368E1E33DE26}" srcOrd="4" destOrd="0" presId="urn:microsoft.com/office/officeart/2008/layout/LinedList"/>
    <dgm:cxn modelId="{D15BB54F-A423-574E-8D98-B83583260B26}" type="presParOf" srcId="{AC72DE6F-D70B-A44E-88C7-94C412D314D1}" destId="{2861F9E6-F6EB-4C40-A454-5625DB7C7C2B}" srcOrd="5" destOrd="0" presId="urn:microsoft.com/office/officeart/2008/layout/LinedList"/>
    <dgm:cxn modelId="{943C117B-423B-8246-ADE3-42B8CDC7C839}" type="presParOf" srcId="{2861F9E6-F6EB-4C40-A454-5625DB7C7C2B}" destId="{55E83A12-8A67-A840-B1F4-650672733267}" srcOrd="0" destOrd="0" presId="urn:microsoft.com/office/officeart/2008/layout/LinedList"/>
    <dgm:cxn modelId="{281E0902-37BF-224A-A6CE-BCB6CE3E7015}" type="presParOf" srcId="{2861F9E6-F6EB-4C40-A454-5625DB7C7C2B}" destId="{C9D88FFA-3131-A04A-8653-000A6717EF7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366282-37D1-4AB7-8D85-996C0925991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AF2DF0D-11BC-464C-9093-E328BA0C8C78}">
      <dgm:prSet/>
      <dgm:spPr/>
      <dgm:t>
        <a:bodyPr/>
        <a:lstStyle/>
        <a:p>
          <a:r>
            <a:rPr lang="en-US"/>
            <a:t>Firewall</a:t>
          </a:r>
        </a:p>
      </dgm:t>
    </dgm:pt>
    <dgm:pt modelId="{8EB97BF9-7B45-429C-A460-CF9A3E5C4F69}" type="parTrans" cxnId="{3F910117-5EC5-4A26-AEC9-1BE7E43E48AC}">
      <dgm:prSet/>
      <dgm:spPr/>
      <dgm:t>
        <a:bodyPr/>
        <a:lstStyle/>
        <a:p>
          <a:endParaRPr lang="en-US"/>
        </a:p>
      </dgm:t>
    </dgm:pt>
    <dgm:pt modelId="{7D11CAA6-B2AF-49B1-8E35-89C44E28BBC9}" type="sibTrans" cxnId="{3F910117-5EC5-4A26-AEC9-1BE7E43E48AC}">
      <dgm:prSet/>
      <dgm:spPr/>
      <dgm:t>
        <a:bodyPr/>
        <a:lstStyle/>
        <a:p>
          <a:endParaRPr lang="en-US"/>
        </a:p>
      </dgm:t>
    </dgm:pt>
    <dgm:pt modelId="{0AAD98FF-C4C5-47CF-A0EA-173CD952B52E}">
      <dgm:prSet/>
      <dgm:spPr/>
      <dgm:t>
        <a:bodyPr/>
        <a:lstStyle/>
        <a:p>
          <a:r>
            <a:rPr lang="en-US"/>
            <a:t>IDS – detekcia útokov</a:t>
          </a:r>
        </a:p>
      </dgm:t>
    </dgm:pt>
    <dgm:pt modelId="{4D1ED43F-D2DF-4DA0-8D44-024BB0C7BAEB}" type="parTrans" cxnId="{56C299D5-0395-4CE9-8891-73AF2A39884F}">
      <dgm:prSet/>
      <dgm:spPr/>
      <dgm:t>
        <a:bodyPr/>
        <a:lstStyle/>
        <a:p>
          <a:endParaRPr lang="en-US"/>
        </a:p>
      </dgm:t>
    </dgm:pt>
    <dgm:pt modelId="{745E1FA7-B39D-4F38-8453-67C46B5AF36E}" type="sibTrans" cxnId="{56C299D5-0395-4CE9-8891-73AF2A39884F}">
      <dgm:prSet/>
      <dgm:spPr/>
      <dgm:t>
        <a:bodyPr/>
        <a:lstStyle/>
        <a:p>
          <a:endParaRPr lang="en-US"/>
        </a:p>
      </dgm:t>
    </dgm:pt>
    <dgm:pt modelId="{8CE376E6-93E8-4C3A-A2BD-5552CDB615C3}">
      <dgm:prSet/>
      <dgm:spPr/>
      <dgm:t>
        <a:bodyPr/>
        <a:lstStyle/>
        <a:p>
          <a:r>
            <a:rPr lang="en-US"/>
            <a:t>IPS – prevencia útokov</a:t>
          </a:r>
        </a:p>
      </dgm:t>
    </dgm:pt>
    <dgm:pt modelId="{5D464249-777F-4BFC-8E4C-4DA43FDC2178}" type="parTrans" cxnId="{298CABFE-C9A3-4BDC-BD45-1D6D5535EC12}">
      <dgm:prSet/>
      <dgm:spPr/>
      <dgm:t>
        <a:bodyPr/>
        <a:lstStyle/>
        <a:p>
          <a:endParaRPr lang="en-US"/>
        </a:p>
      </dgm:t>
    </dgm:pt>
    <dgm:pt modelId="{6E10EF98-3B3C-4D7D-B7E4-78654236EC85}" type="sibTrans" cxnId="{298CABFE-C9A3-4BDC-BD45-1D6D5535EC12}">
      <dgm:prSet/>
      <dgm:spPr/>
      <dgm:t>
        <a:bodyPr/>
        <a:lstStyle/>
        <a:p>
          <a:endParaRPr lang="en-US"/>
        </a:p>
      </dgm:t>
    </dgm:pt>
    <dgm:pt modelId="{E3586DA9-72F7-ED41-8F4B-1BA38EAD828E}" type="pres">
      <dgm:prSet presAssocID="{EE366282-37D1-4AB7-8D85-996C0925991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91997A7-1B0D-EA46-BDDB-7BD6EE990169}" type="pres">
      <dgm:prSet presAssocID="{2AF2DF0D-11BC-464C-9093-E328BA0C8C78}" presName="hierRoot1" presStyleCnt="0"/>
      <dgm:spPr/>
    </dgm:pt>
    <dgm:pt modelId="{13E29E9F-559B-364A-9489-ECB9A3639540}" type="pres">
      <dgm:prSet presAssocID="{2AF2DF0D-11BC-464C-9093-E328BA0C8C78}" presName="composite" presStyleCnt="0"/>
      <dgm:spPr/>
    </dgm:pt>
    <dgm:pt modelId="{A8297FD5-00A9-C34C-858A-97F6B63DBC98}" type="pres">
      <dgm:prSet presAssocID="{2AF2DF0D-11BC-464C-9093-E328BA0C8C78}" presName="background" presStyleLbl="node0" presStyleIdx="0" presStyleCnt="3"/>
      <dgm:spPr/>
    </dgm:pt>
    <dgm:pt modelId="{98D4AF11-F9E0-E746-AD47-F4F7E95C1626}" type="pres">
      <dgm:prSet presAssocID="{2AF2DF0D-11BC-464C-9093-E328BA0C8C78}" presName="text" presStyleLbl="fgAcc0" presStyleIdx="0" presStyleCnt="3">
        <dgm:presLayoutVars>
          <dgm:chPref val="3"/>
        </dgm:presLayoutVars>
      </dgm:prSet>
      <dgm:spPr/>
    </dgm:pt>
    <dgm:pt modelId="{100A57DC-7719-8147-AD5D-44BC1A67735C}" type="pres">
      <dgm:prSet presAssocID="{2AF2DF0D-11BC-464C-9093-E328BA0C8C78}" presName="hierChild2" presStyleCnt="0"/>
      <dgm:spPr/>
    </dgm:pt>
    <dgm:pt modelId="{4DAEAD85-8EDA-3840-A614-90B4CA1240BD}" type="pres">
      <dgm:prSet presAssocID="{0AAD98FF-C4C5-47CF-A0EA-173CD952B52E}" presName="hierRoot1" presStyleCnt="0"/>
      <dgm:spPr/>
    </dgm:pt>
    <dgm:pt modelId="{D00E8F0A-A8A9-9945-9145-035CF5FD66A8}" type="pres">
      <dgm:prSet presAssocID="{0AAD98FF-C4C5-47CF-A0EA-173CD952B52E}" presName="composite" presStyleCnt="0"/>
      <dgm:spPr/>
    </dgm:pt>
    <dgm:pt modelId="{8C3F8B0D-2895-5C49-B66F-3F1509866A31}" type="pres">
      <dgm:prSet presAssocID="{0AAD98FF-C4C5-47CF-A0EA-173CD952B52E}" presName="background" presStyleLbl="node0" presStyleIdx="1" presStyleCnt="3"/>
      <dgm:spPr/>
    </dgm:pt>
    <dgm:pt modelId="{044C5948-C951-264B-963D-E44D6E42E989}" type="pres">
      <dgm:prSet presAssocID="{0AAD98FF-C4C5-47CF-A0EA-173CD952B52E}" presName="text" presStyleLbl="fgAcc0" presStyleIdx="1" presStyleCnt="3">
        <dgm:presLayoutVars>
          <dgm:chPref val="3"/>
        </dgm:presLayoutVars>
      </dgm:prSet>
      <dgm:spPr/>
    </dgm:pt>
    <dgm:pt modelId="{699FC7E8-B0B5-6C44-A911-29964721DEFD}" type="pres">
      <dgm:prSet presAssocID="{0AAD98FF-C4C5-47CF-A0EA-173CD952B52E}" presName="hierChild2" presStyleCnt="0"/>
      <dgm:spPr/>
    </dgm:pt>
    <dgm:pt modelId="{6BC0C1A4-20A0-2149-ADF7-DB41BF3FE444}" type="pres">
      <dgm:prSet presAssocID="{8CE376E6-93E8-4C3A-A2BD-5552CDB615C3}" presName="hierRoot1" presStyleCnt="0"/>
      <dgm:spPr/>
    </dgm:pt>
    <dgm:pt modelId="{76A8F6F5-26AD-2047-B46F-07CFFF69B51F}" type="pres">
      <dgm:prSet presAssocID="{8CE376E6-93E8-4C3A-A2BD-5552CDB615C3}" presName="composite" presStyleCnt="0"/>
      <dgm:spPr/>
    </dgm:pt>
    <dgm:pt modelId="{120CBF8B-9884-ED4C-A929-FC812D347A72}" type="pres">
      <dgm:prSet presAssocID="{8CE376E6-93E8-4C3A-A2BD-5552CDB615C3}" presName="background" presStyleLbl="node0" presStyleIdx="2" presStyleCnt="3"/>
      <dgm:spPr/>
    </dgm:pt>
    <dgm:pt modelId="{AE4C7F80-7277-EB47-A210-A209BE4C61A0}" type="pres">
      <dgm:prSet presAssocID="{8CE376E6-93E8-4C3A-A2BD-5552CDB615C3}" presName="text" presStyleLbl="fgAcc0" presStyleIdx="2" presStyleCnt="3">
        <dgm:presLayoutVars>
          <dgm:chPref val="3"/>
        </dgm:presLayoutVars>
      </dgm:prSet>
      <dgm:spPr/>
    </dgm:pt>
    <dgm:pt modelId="{F8271F52-512E-DC4B-A317-AA4BA68C68CC}" type="pres">
      <dgm:prSet presAssocID="{8CE376E6-93E8-4C3A-A2BD-5552CDB615C3}" presName="hierChild2" presStyleCnt="0"/>
      <dgm:spPr/>
    </dgm:pt>
  </dgm:ptLst>
  <dgm:cxnLst>
    <dgm:cxn modelId="{96BF6513-E2DE-1B40-ADE3-D5CA67923D58}" type="presOf" srcId="{8CE376E6-93E8-4C3A-A2BD-5552CDB615C3}" destId="{AE4C7F80-7277-EB47-A210-A209BE4C61A0}" srcOrd="0" destOrd="0" presId="urn:microsoft.com/office/officeart/2005/8/layout/hierarchy1"/>
    <dgm:cxn modelId="{3F910117-5EC5-4A26-AEC9-1BE7E43E48AC}" srcId="{EE366282-37D1-4AB7-8D85-996C0925991C}" destId="{2AF2DF0D-11BC-464C-9093-E328BA0C8C78}" srcOrd="0" destOrd="0" parTransId="{8EB97BF9-7B45-429C-A460-CF9A3E5C4F69}" sibTransId="{7D11CAA6-B2AF-49B1-8E35-89C44E28BBC9}"/>
    <dgm:cxn modelId="{DC21DD85-6DDA-A440-9C0F-F5A564316899}" type="presOf" srcId="{2AF2DF0D-11BC-464C-9093-E328BA0C8C78}" destId="{98D4AF11-F9E0-E746-AD47-F4F7E95C1626}" srcOrd="0" destOrd="0" presId="urn:microsoft.com/office/officeart/2005/8/layout/hierarchy1"/>
    <dgm:cxn modelId="{789B208C-BDEF-7544-A6F9-5F80C3BE632C}" type="presOf" srcId="{0AAD98FF-C4C5-47CF-A0EA-173CD952B52E}" destId="{044C5948-C951-264B-963D-E44D6E42E989}" srcOrd="0" destOrd="0" presId="urn:microsoft.com/office/officeart/2005/8/layout/hierarchy1"/>
    <dgm:cxn modelId="{02D22991-2317-AE43-AFAC-C46BA71AD4D5}" type="presOf" srcId="{EE366282-37D1-4AB7-8D85-996C0925991C}" destId="{E3586DA9-72F7-ED41-8F4B-1BA38EAD828E}" srcOrd="0" destOrd="0" presId="urn:microsoft.com/office/officeart/2005/8/layout/hierarchy1"/>
    <dgm:cxn modelId="{56C299D5-0395-4CE9-8891-73AF2A39884F}" srcId="{EE366282-37D1-4AB7-8D85-996C0925991C}" destId="{0AAD98FF-C4C5-47CF-A0EA-173CD952B52E}" srcOrd="1" destOrd="0" parTransId="{4D1ED43F-D2DF-4DA0-8D44-024BB0C7BAEB}" sibTransId="{745E1FA7-B39D-4F38-8453-67C46B5AF36E}"/>
    <dgm:cxn modelId="{298CABFE-C9A3-4BDC-BD45-1D6D5535EC12}" srcId="{EE366282-37D1-4AB7-8D85-996C0925991C}" destId="{8CE376E6-93E8-4C3A-A2BD-5552CDB615C3}" srcOrd="2" destOrd="0" parTransId="{5D464249-777F-4BFC-8E4C-4DA43FDC2178}" sibTransId="{6E10EF98-3B3C-4D7D-B7E4-78654236EC85}"/>
    <dgm:cxn modelId="{9B34C92D-8DDC-0240-ACDC-CD085C431C8D}" type="presParOf" srcId="{E3586DA9-72F7-ED41-8F4B-1BA38EAD828E}" destId="{E91997A7-1B0D-EA46-BDDB-7BD6EE990169}" srcOrd="0" destOrd="0" presId="urn:microsoft.com/office/officeart/2005/8/layout/hierarchy1"/>
    <dgm:cxn modelId="{E0A89765-ACF8-5841-AB20-435827C559D4}" type="presParOf" srcId="{E91997A7-1B0D-EA46-BDDB-7BD6EE990169}" destId="{13E29E9F-559B-364A-9489-ECB9A3639540}" srcOrd="0" destOrd="0" presId="urn:microsoft.com/office/officeart/2005/8/layout/hierarchy1"/>
    <dgm:cxn modelId="{0D7C6861-DEB5-9B49-9952-72B2460353B4}" type="presParOf" srcId="{13E29E9F-559B-364A-9489-ECB9A3639540}" destId="{A8297FD5-00A9-C34C-858A-97F6B63DBC98}" srcOrd="0" destOrd="0" presId="urn:microsoft.com/office/officeart/2005/8/layout/hierarchy1"/>
    <dgm:cxn modelId="{0C467C8B-F611-0442-BC70-3E44B5505171}" type="presParOf" srcId="{13E29E9F-559B-364A-9489-ECB9A3639540}" destId="{98D4AF11-F9E0-E746-AD47-F4F7E95C1626}" srcOrd="1" destOrd="0" presId="urn:microsoft.com/office/officeart/2005/8/layout/hierarchy1"/>
    <dgm:cxn modelId="{E92B95A6-7885-C34C-A54D-30A2D38F90F8}" type="presParOf" srcId="{E91997A7-1B0D-EA46-BDDB-7BD6EE990169}" destId="{100A57DC-7719-8147-AD5D-44BC1A67735C}" srcOrd="1" destOrd="0" presId="urn:microsoft.com/office/officeart/2005/8/layout/hierarchy1"/>
    <dgm:cxn modelId="{2C931852-E0EA-6D4E-9117-4A8FAEF06609}" type="presParOf" srcId="{E3586DA9-72F7-ED41-8F4B-1BA38EAD828E}" destId="{4DAEAD85-8EDA-3840-A614-90B4CA1240BD}" srcOrd="1" destOrd="0" presId="urn:microsoft.com/office/officeart/2005/8/layout/hierarchy1"/>
    <dgm:cxn modelId="{A7F84852-A8B2-4949-B339-C13499D66B93}" type="presParOf" srcId="{4DAEAD85-8EDA-3840-A614-90B4CA1240BD}" destId="{D00E8F0A-A8A9-9945-9145-035CF5FD66A8}" srcOrd="0" destOrd="0" presId="urn:microsoft.com/office/officeart/2005/8/layout/hierarchy1"/>
    <dgm:cxn modelId="{8881082C-EA54-C14E-9795-2B0B921E07E7}" type="presParOf" srcId="{D00E8F0A-A8A9-9945-9145-035CF5FD66A8}" destId="{8C3F8B0D-2895-5C49-B66F-3F1509866A31}" srcOrd="0" destOrd="0" presId="urn:microsoft.com/office/officeart/2005/8/layout/hierarchy1"/>
    <dgm:cxn modelId="{28CFD5CC-0A04-784C-B167-FDC2FBF1CFAC}" type="presParOf" srcId="{D00E8F0A-A8A9-9945-9145-035CF5FD66A8}" destId="{044C5948-C951-264B-963D-E44D6E42E989}" srcOrd="1" destOrd="0" presId="urn:microsoft.com/office/officeart/2005/8/layout/hierarchy1"/>
    <dgm:cxn modelId="{2AAB24AB-4495-7445-9A6F-F7AAB4AFEFA7}" type="presParOf" srcId="{4DAEAD85-8EDA-3840-A614-90B4CA1240BD}" destId="{699FC7E8-B0B5-6C44-A911-29964721DEFD}" srcOrd="1" destOrd="0" presId="urn:microsoft.com/office/officeart/2005/8/layout/hierarchy1"/>
    <dgm:cxn modelId="{E35BB540-3E66-BF40-BDFA-FB6CFF0ABEA5}" type="presParOf" srcId="{E3586DA9-72F7-ED41-8F4B-1BA38EAD828E}" destId="{6BC0C1A4-20A0-2149-ADF7-DB41BF3FE444}" srcOrd="2" destOrd="0" presId="urn:microsoft.com/office/officeart/2005/8/layout/hierarchy1"/>
    <dgm:cxn modelId="{08A6BD27-8616-4344-9DA9-F30209D24B8C}" type="presParOf" srcId="{6BC0C1A4-20A0-2149-ADF7-DB41BF3FE444}" destId="{76A8F6F5-26AD-2047-B46F-07CFFF69B51F}" srcOrd="0" destOrd="0" presId="urn:microsoft.com/office/officeart/2005/8/layout/hierarchy1"/>
    <dgm:cxn modelId="{E8320C32-5984-674F-AC62-3AABC807D402}" type="presParOf" srcId="{76A8F6F5-26AD-2047-B46F-07CFFF69B51F}" destId="{120CBF8B-9884-ED4C-A929-FC812D347A72}" srcOrd="0" destOrd="0" presId="urn:microsoft.com/office/officeart/2005/8/layout/hierarchy1"/>
    <dgm:cxn modelId="{20E58499-9D9E-3C4E-8331-8E611244B56B}" type="presParOf" srcId="{76A8F6F5-26AD-2047-B46F-07CFFF69B51F}" destId="{AE4C7F80-7277-EB47-A210-A209BE4C61A0}" srcOrd="1" destOrd="0" presId="urn:microsoft.com/office/officeart/2005/8/layout/hierarchy1"/>
    <dgm:cxn modelId="{C8EBADB2-9EDE-834B-8711-CB5F82F2A8E0}" type="presParOf" srcId="{6BC0C1A4-20A0-2149-ADF7-DB41BF3FE444}" destId="{F8271F52-512E-DC4B-A317-AA4BA68C68C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065A2C-8CD0-46B0-8310-F87D0C8846E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D000D3F3-DF43-4095-855C-4494949B6392}">
      <dgm:prSet/>
      <dgm:spPr/>
      <dgm:t>
        <a:bodyPr/>
        <a:lstStyle/>
        <a:p>
          <a:r>
            <a:rPr lang="en-US"/>
            <a:t>- IaaS – infraštruktúra ako služba</a:t>
          </a:r>
        </a:p>
      </dgm:t>
    </dgm:pt>
    <dgm:pt modelId="{0E882A81-1C61-4F8D-A702-670143A0008C}" type="parTrans" cxnId="{B62E2E12-0693-4E21-8128-50FDEDD617C2}">
      <dgm:prSet/>
      <dgm:spPr/>
      <dgm:t>
        <a:bodyPr/>
        <a:lstStyle/>
        <a:p>
          <a:endParaRPr lang="en-US"/>
        </a:p>
      </dgm:t>
    </dgm:pt>
    <dgm:pt modelId="{89F35FF0-0F89-4342-9C62-3CC51545EA03}" type="sibTrans" cxnId="{B62E2E12-0693-4E21-8128-50FDEDD617C2}">
      <dgm:prSet/>
      <dgm:spPr/>
      <dgm:t>
        <a:bodyPr/>
        <a:lstStyle/>
        <a:p>
          <a:endParaRPr lang="en-US"/>
        </a:p>
      </dgm:t>
    </dgm:pt>
    <dgm:pt modelId="{2CE7C6D9-488C-4A14-87E0-51A2B7D4A47B}">
      <dgm:prSet/>
      <dgm:spPr/>
      <dgm:t>
        <a:bodyPr/>
        <a:lstStyle/>
        <a:p>
          <a:r>
            <a:rPr lang="en-US"/>
            <a:t>- PaaS – platforma ako služba</a:t>
          </a:r>
        </a:p>
      </dgm:t>
    </dgm:pt>
    <dgm:pt modelId="{B4F0F60F-D98E-433E-85DC-989D7C6DC4E1}" type="parTrans" cxnId="{EC164C8D-FF04-4B36-904C-DED25509BD4D}">
      <dgm:prSet/>
      <dgm:spPr/>
      <dgm:t>
        <a:bodyPr/>
        <a:lstStyle/>
        <a:p>
          <a:endParaRPr lang="en-US"/>
        </a:p>
      </dgm:t>
    </dgm:pt>
    <dgm:pt modelId="{2480E84B-BBC6-4AC8-84AC-55DC80C5E3D3}" type="sibTrans" cxnId="{EC164C8D-FF04-4B36-904C-DED25509BD4D}">
      <dgm:prSet/>
      <dgm:spPr/>
      <dgm:t>
        <a:bodyPr/>
        <a:lstStyle/>
        <a:p>
          <a:endParaRPr lang="en-US"/>
        </a:p>
      </dgm:t>
    </dgm:pt>
    <dgm:pt modelId="{55324F67-CE72-4753-B301-DC65859F3DC6}">
      <dgm:prSet/>
      <dgm:spPr/>
      <dgm:t>
        <a:bodyPr/>
        <a:lstStyle/>
        <a:p>
          <a:r>
            <a:rPr lang="en-US"/>
            <a:t>- SaaS – softvér ako služba</a:t>
          </a:r>
        </a:p>
      </dgm:t>
    </dgm:pt>
    <dgm:pt modelId="{8E9FC1A1-7C80-48EC-BB1D-C779E5546B20}" type="parTrans" cxnId="{8CEE6475-7D88-4552-B32C-EB119BF96ECC}">
      <dgm:prSet/>
      <dgm:spPr/>
      <dgm:t>
        <a:bodyPr/>
        <a:lstStyle/>
        <a:p>
          <a:endParaRPr lang="en-US"/>
        </a:p>
      </dgm:t>
    </dgm:pt>
    <dgm:pt modelId="{FB653932-0B57-44F8-B7AF-5CDCB57D3AC8}" type="sibTrans" cxnId="{8CEE6475-7D88-4552-B32C-EB119BF96ECC}">
      <dgm:prSet/>
      <dgm:spPr/>
      <dgm:t>
        <a:bodyPr/>
        <a:lstStyle/>
        <a:p>
          <a:endParaRPr lang="en-US"/>
        </a:p>
      </dgm:t>
    </dgm:pt>
    <dgm:pt modelId="{CFB991D7-2EE8-4C4F-8BC0-4DB1DF9F04EA}" type="pres">
      <dgm:prSet presAssocID="{95065A2C-8CD0-46B0-8310-F87D0C8846E4}" presName="root" presStyleCnt="0">
        <dgm:presLayoutVars>
          <dgm:dir/>
          <dgm:resizeHandles val="exact"/>
        </dgm:presLayoutVars>
      </dgm:prSet>
      <dgm:spPr/>
    </dgm:pt>
    <dgm:pt modelId="{354A1D94-B557-4239-8EFC-C4659265C94E}" type="pres">
      <dgm:prSet presAssocID="{D000D3F3-DF43-4095-855C-4494949B6392}" presName="compNode" presStyleCnt="0"/>
      <dgm:spPr/>
    </dgm:pt>
    <dgm:pt modelId="{E3D5F5F0-69A9-4B0E-BE86-D9869E5D15C5}" type="pres">
      <dgm:prSet presAssocID="{D000D3F3-DF43-4095-855C-4494949B639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"/>
        </a:ext>
      </dgm:extLst>
    </dgm:pt>
    <dgm:pt modelId="{1504D0C9-799F-4C86-98F8-87A9AB76E156}" type="pres">
      <dgm:prSet presAssocID="{D000D3F3-DF43-4095-855C-4494949B6392}" presName="spaceRect" presStyleCnt="0"/>
      <dgm:spPr/>
    </dgm:pt>
    <dgm:pt modelId="{CD0FDCE8-76B0-4727-BA46-C9F01CD89A8E}" type="pres">
      <dgm:prSet presAssocID="{D000D3F3-DF43-4095-855C-4494949B6392}" presName="textRect" presStyleLbl="revTx" presStyleIdx="0" presStyleCnt="3">
        <dgm:presLayoutVars>
          <dgm:chMax val="1"/>
          <dgm:chPref val="1"/>
        </dgm:presLayoutVars>
      </dgm:prSet>
      <dgm:spPr/>
    </dgm:pt>
    <dgm:pt modelId="{971BF225-90BD-4129-93E5-FA66B236E359}" type="pres">
      <dgm:prSet presAssocID="{89F35FF0-0F89-4342-9C62-3CC51545EA03}" presName="sibTrans" presStyleCnt="0"/>
      <dgm:spPr/>
    </dgm:pt>
    <dgm:pt modelId="{80C9F654-A7BA-46F9-8B30-04FB70FC9DC1}" type="pres">
      <dgm:prSet presAssocID="{2CE7C6D9-488C-4A14-87E0-51A2B7D4A47B}" presName="compNode" presStyleCnt="0"/>
      <dgm:spPr/>
    </dgm:pt>
    <dgm:pt modelId="{8325276F-1852-4006-AE81-5033164B6E12}" type="pres">
      <dgm:prSet presAssocID="{2CE7C6D9-488C-4A14-87E0-51A2B7D4A47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9CEB814F-EA53-4D69-A416-8657B9DE2111}" type="pres">
      <dgm:prSet presAssocID="{2CE7C6D9-488C-4A14-87E0-51A2B7D4A47B}" presName="spaceRect" presStyleCnt="0"/>
      <dgm:spPr/>
    </dgm:pt>
    <dgm:pt modelId="{E8DBFF7C-11A9-4C18-990C-DD3EABA51BA4}" type="pres">
      <dgm:prSet presAssocID="{2CE7C6D9-488C-4A14-87E0-51A2B7D4A47B}" presName="textRect" presStyleLbl="revTx" presStyleIdx="1" presStyleCnt="3">
        <dgm:presLayoutVars>
          <dgm:chMax val="1"/>
          <dgm:chPref val="1"/>
        </dgm:presLayoutVars>
      </dgm:prSet>
      <dgm:spPr/>
    </dgm:pt>
    <dgm:pt modelId="{5B547284-7E46-49A0-AEED-41FA2AED72EE}" type="pres">
      <dgm:prSet presAssocID="{2480E84B-BBC6-4AC8-84AC-55DC80C5E3D3}" presName="sibTrans" presStyleCnt="0"/>
      <dgm:spPr/>
    </dgm:pt>
    <dgm:pt modelId="{4259F512-454B-424D-9C15-576295EAEDBB}" type="pres">
      <dgm:prSet presAssocID="{55324F67-CE72-4753-B301-DC65859F3DC6}" presName="compNode" presStyleCnt="0"/>
      <dgm:spPr/>
    </dgm:pt>
    <dgm:pt modelId="{F51A0815-39F2-4838-8324-8765B0A4BA77}" type="pres">
      <dgm:prSet presAssocID="{55324F67-CE72-4753-B301-DC65859F3DC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B4D91DD1-22DC-4C78-A906-701BD6C89434}" type="pres">
      <dgm:prSet presAssocID="{55324F67-CE72-4753-B301-DC65859F3DC6}" presName="spaceRect" presStyleCnt="0"/>
      <dgm:spPr/>
    </dgm:pt>
    <dgm:pt modelId="{BDD1336F-641F-4FA6-95F6-650EA2B798ED}" type="pres">
      <dgm:prSet presAssocID="{55324F67-CE72-4753-B301-DC65859F3DC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B62E2E12-0693-4E21-8128-50FDEDD617C2}" srcId="{95065A2C-8CD0-46B0-8310-F87D0C8846E4}" destId="{D000D3F3-DF43-4095-855C-4494949B6392}" srcOrd="0" destOrd="0" parTransId="{0E882A81-1C61-4F8D-A702-670143A0008C}" sibTransId="{89F35FF0-0F89-4342-9C62-3CC51545EA03}"/>
    <dgm:cxn modelId="{3EF1C713-8BFF-4E64-9D9C-47B63720F027}" type="presOf" srcId="{95065A2C-8CD0-46B0-8310-F87D0C8846E4}" destId="{CFB991D7-2EE8-4C4F-8BC0-4DB1DF9F04EA}" srcOrd="0" destOrd="0" presId="urn:microsoft.com/office/officeart/2018/2/layout/IconLabelList"/>
    <dgm:cxn modelId="{29A63F15-B654-40D9-BA22-B83F0BC65FF9}" type="presOf" srcId="{D000D3F3-DF43-4095-855C-4494949B6392}" destId="{CD0FDCE8-76B0-4727-BA46-C9F01CD89A8E}" srcOrd="0" destOrd="0" presId="urn:microsoft.com/office/officeart/2018/2/layout/IconLabelList"/>
    <dgm:cxn modelId="{C1D68228-7753-4C3C-A7BA-9D25E628AB67}" type="presOf" srcId="{2CE7C6D9-488C-4A14-87E0-51A2B7D4A47B}" destId="{E8DBFF7C-11A9-4C18-990C-DD3EABA51BA4}" srcOrd="0" destOrd="0" presId="urn:microsoft.com/office/officeart/2018/2/layout/IconLabelList"/>
    <dgm:cxn modelId="{8CEE6475-7D88-4552-B32C-EB119BF96ECC}" srcId="{95065A2C-8CD0-46B0-8310-F87D0C8846E4}" destId="{55324F67-CE72-4753-B301-DC65859F3DC6}" srcOrd="2" destOrd="0" parTransId="{8E9FC1A1-7C80-48EC-BB1D-C779E5546B20}" sibTransId="{FB653932-0B57-44F8-B7AF-5CDCB57D3AC8}"/>
    <dgm:cxn modelId="{EC164C8D-FF04-4B36-904C-DED25509BD4D}" srcId="{95065A2C-8CD0-46B0-8310-F87D0C8846E4}" destId="{2CE7C6D9-488C-4A14-87E0-51A2B7D4A47B}" srcOrd="1" destOrd="0" parTransId="{B4F0F60F-D98E-433E-85DC-989D7C6DC4E1}" sibTransId="{2480E84B-BBC6-4AC8-84AC-55DC80C5E3D3}"/>
    <dgm:cxn modelId="{AC8744F8-C0EC-476C-A42B-6879D1DB2510}" type="presOf" srcId="{55324F67-CE72-4753-B301-DC65859F3DC6}" destId="{BDD1336F-641F-4FA6-95F6-650EA2B798ED}" srcOrd="0" destOrd="0" presId="urn:microsoft.com/office/officeart/2018/2/layout/IconLabelList"/>
    <dgm:cxn modelId="{77527E76-7743-42DD-8586-DE2D5AD9CDE1}" type="presParOf" srcId="{CFB991D7-2EE8-4C4F-8BC0-4DB1DF9F04EA}" destId="{354A1D94-B557-4239-8EFC-C4659265C94E}" srcOrd="0" destOrd="0" presId="urn:microsoft.com/office/officeart/2018/2/layout/IconLabelList"/>
    <dgm:cxn modelId="{20E71A11-4952-43F7-B022-4EB2C8FB553D}" type="presParOf" srcId="{354A1D94-B557-4239-8EFC-C4659265C94E}" destId="{E3D5F5F0-69A9-4B0E-BE86-D9869E5D15C5}" srcOrd="0" destOrd="0" presId="urn:microsoft.com/office/officeart/2018/2/layout/IconLabelList"/>
    <dgm:cxn modelId="{C1BB9664-6DE3-4C20-A328-EF634483C38F}" type="presParOf" srcId="{354A1D94-B557-4239-8EFC-C4659265C94E}" destId="{1504D0C9-799F-4C86-98F8-87A9AB76E156}" srcOrd="1" destOrd="0" presId="urn:microsoft.com/office/officeart/2018/2/layout/IconLabelList"/>
    <dgm:cxn modelId="{7DF456FF-E22D-4F47-A42E-8787061850C6}" type="presParOf" srcId="{354A1D94-B557-4239-8EFC-C4659265C94E}" destId="{CD0FDCE8-76B0-4727-BA46-C9F01CD89A8E}" srcOrd="2" destOrd="0" presId="urn:microsoft.com/office/officeart/2018/2/layout/IconLabelList"/>
    <dgm:cxn modelId="{D69564CF-EB8F-48D0-9C20-1053FC087FD5}" type="presParOf" srcId="{CFB991D7-2EE8-4C4F-8BC0-4DB1DF9F04EA}" destId="{971BF225-90BD-4129-93E5-FA66B236E359}" srcOrd="1" destOrd="0" presId="urn:microsoft.com/office/officeart/2018/2/layout/IconLabelList"/>
    <dgm:cxn modelId="{DE56FC91-D998-4B51-A2DB-42E18B538F0F}" type="presParOf" srcId="{CFB991D7-2EE8-4C4F-8BC0-4DB1DF9F04EA}" destId="{80C9F654-A7BA-46F9-8B30-04FB70FC9DC1}" srcOrd="2" destOrd="0" presId="urn:microsoft.com/office/officeart/2018/2/layout/IconLabelList"/>
    <dgm:cxn modelId="{7AF8B888-B126-4612-AD9D-39EACBA96EA1}" type="presParOf" srcId="{80C9F654-A7BA-46F9-8B30-04FB70FC9DC1}" destId="{8325276F-1852-4006-AE81-5033164B6E12}" srcOrd="0" destOrd="0" presId="urn:microsoft.com/office/officeart/2018/2/layout/IconLabelList"/>
    <dgm:cxn modelId="{E4162CC8-60C2-4237-B725-CEE427DC4F03}" type="presParOf" srcId="{80C9F654-A7BA-46F9-8B30-04FB70FC9DC1}" destId="{9CEB814F-EA53-4D69-A416-8657B9DE2111}" srcOrd="1" destOrd="0" presId="urn:microsoft.com/office/officeart/2018/2/layout/IconLabelList"/>
    <dgm:cxn modelId="{6F6A1670-587D-4823-88F4-C046435246B8}" type="presParOf" srcId="{80C9F654-A7BA-46F9-8B30-04FB70FC9DC1}" destId="{E8DBFF7C-11A9-4C18-990C-DD3EABA51BA4}" srcOrd="2" destOrd="0" presId="urn:microsoft.com/office/officeart/2018/2/layout/IconLabelList"/>
    <dgm:cxn modelId="{278BB5E0-C2AC-4AEC-8F88-17ABF82250AB}" type="presParOf" srcId="{CFB991D7-2EE8-4C4F-8BC0-4DB1DF9F04EA}" destId="{5B547284-7E46-49A0-AEED-41FA2AED72EE}" srcOrd="3" destOrd="0" presId="urn:microsoft.com/office/officeart/2018/2/layout/IconLabelList"/>
    <dgm:cxn modelId="{B10D8888-6681-45AD-BD39-1312FF05C386}" type="presParOf" srcId="{CFB991D7-2EE8-4C4F-8BC0-4DB1DF9F04EA}" destId="{4259F512-454B-424D-9C15-576295EAEDBB}" srcOrd="4" destOrd="0" presId="urn:microsoft.com/office/officeart/2018/2/layout/IconLabelList"/>
    <dgm:cxn modelId="{E27FAC10-AA3A-41CB-88DD-2FC7552424D9}" type="presParOf" srcId="{4259F512-454B-424D-9C15-576295EAEDBB}" destId="{F51A0815-39F2-4838-8324-8765B0A4BA77}" srcOrd="0" destOrd="0" presId="urn:microsoft.com/office/officeart/2018/2/layout/IconLabelList"/>
    <dgm:cxn modelId="{DD204AC0-DB07-422B-9490-86C05DF1DB82}" type="presParOf" srcId="{4259F512-454B-424D-9C15-576295EAEDBB}" destId="{B4D91DD1-22DC-4C78-A906-701BD6C89434}" srcOrd="1" destOrd="0" presId="urn:microsoft.com/office/officeart/2018/2/layout/IconLabelList"/>
    <dgm:cxn modelId="{D72873E1-24A4-4DD4-B393-AF0D2905464C}" type="presParOf" srcId="{4259F512-454B-424D-9C15-576295EAEDBB}" destId="{BDD1336F-641F-4FA6-95F6-650EA2B798E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0CC54BF-160A-46C7-92B2-71651EE2C538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479F120-89CE-498A-8660-866FF4DDD14B}">
      <dgm:prSet/>
      <dgm:spPr/>
      <dgm:t>
        <a:bodyPr/>
        <a:lstStyle/>
        <a:p>
          <a:r>
            <a:rPr lang="sk-SK" b="1" dirty="0"/>
            <a:t>Identita ľudí</a:t>
          </a:r>
          <a:r>
            <a:rPr lang="sk-SK" dirty="0"/>
            <a:t>, s ktorými komunikujeme po internete, je oveľa horšie odhadnuteľná ako vo fyzickom svete</a:t>
          </a:r>
          <a:endParaRPr lang="en-US" dirty="0"/>
        </a:p>
      </dgm:t>
    </dgm:pt>
    <dgm:pt modelId="{9DA638A2-147E-4EA4-95FB-874CAEEF3C04}" type="parTrans" cxnId="{4EA5271E-9A21-4992-8DA9-549FF71BBF6F}">
      <dgm:prSet/>
      <dgm:spPr/>
      <dgm:t>
        <a:bodyPr/>
        <a:lstStyle/>
        <a:p>
          <a:endParaRPr lang="en-US"/>
        </a:p>
      </dgm:t>
    </dgm:pt>
    <dgm:pt modelId="{3CB7520B-F767-47B8-AA42-68E433FF3FE0}" type="sibTrans" cxnId="{4EA5271E-9A21-4992-8DA9-549FF71BBF6F}">
      <dgm:prSet/>
      <dgm:spPr/>
      <dgm:t>
        <a:bodyPr/>
        <a:lstStyle/>
        <a:p>
          <a:endParaRPr lang="en-US"/>
        </a:p>
      </dgm:t>
    </dgm:pt>
    <dgm:pt modelId="{C422A3C3-1A81-4B6A-90D2-D1CF4B134D28}">
      <dgm:prSet/>
      <dgm:spPr/>
      <dgm:t>
        <a:bodyPr/>
        <a:lstStyle/>
        <a:p>
          <a:r>
            <a:rPr lang="sk-SK" b="1"/>
            <a:t>Úroveň vlastnej privátnosti </a:t>
          </a:r>
          <a:r>
            <a:rPr lang="sk-SK"/>
            <a:t>je na internete oveľa horšie odhadnuteľná a horšie kontrolovateľná ako vo fyzickom svete</a:t>
          </a:r>
          <a:endParaRPr lang="en-US"/>
        </a:p>
      </dgm:t>
    </dgm:pt>
    <dgm:pt modelId="{5DCE481E-41F2-4924-8DF2-B9EB29B456D7}" type="parTrans" cxnId="{9B08C904-02C7-4DEB-8FFF-EC6618AC9A19}">
      <dgm:prSet/>
      <dgm:spPr/>
      <dgm:t>
        <a:bodyPr/>
        <a:lstStyle/>
        <a:p>
          <a:endParaRPr lang="en-US"/>
        </a:p>
      </dgm:t>
    </dgm:pt>
    <dgm:pt modelId="{1C110675-E328-4CCC-A7ED-33B74AE806CA}" type="sibTrans" cxnId="{9B08C904-02C7-4DEB-8FFF-EC6618AC9A19}">
      <dgm:prSet/>
      <dgm:spPr/>
      <dgm:t>
        <a:bodyPr/>
        <a:lstStyle/>
        <a:p>
          <a:endParaRPr lang="en-US"/>
        </a:p>
      </dgm:t>
    </dgm:pt>
    <dgm:pt modelId="{3B9097C8-96CA-4376-9E71-54C62DCF31D6}">
      <dgm:prSet/>
      <dgm:spPr/>
      <dgm:t>
        <a:bodyPr/>
        <a:lstStyle/>
        <a:p>
          <a:r>
            <a:rPr lang="sk-SK" b="1"/>
            <a:t>Pravdivosť informácií </a:t>
          </a:r>
          <a:r>
            <a:rPr lang="sk-SK"/>
            <a:t>získaných z internetu je oveľa horšie odhadnuteľná a overiteľná ako vo fyzickom svete</a:t>
          </a:r>
          <a:endParaRPr lang="en-US"/>
        </a:p>
      </dgm:t>
    </dgm:pt>
    <dgm:pt modelId="{9B6DB019-6058-4E43-B859-61D75FEF8DF5}" type="parTrans" cxnId="{9C700A2F-4386-417C-B9A3-7AD531B91FEF}">
      <dgm:prSet/>
      <dgm:spPr/>
      <dgm:t>
        <a:bodyPr/>
        <a:lstStyle/>
        <a:p>
          <a:endParaRPr lang="en-US"/>
        </a:p>
      </dgm:t>
    </dgm:pt>
    <dgm:pt modelId="{099E1174-1535-4022-BEEA-47AA439379B1}" type="sibTrans" cxnId="{9C700A2F-4386-417C-B9A3-7AD531B91FEF}">
      <dgm:prSet/>
      <dgm:spPr/>
      <dgm:t>
        <a:bodyPr/>
        <a:lstStyle/>
        <a:p>
          <a:endParaRPr lang="en-US"/>
        </a:p>
      </dgm:t>
    </dgm:pt>
    <dgm:pt modelId="{E704CE38-E9DE-4676-A366-56BBDCC476EC}">
      <dgm:prSet/>
      <dgm:spPr/>
      <dgm:t>
        <a:bodyPr/>
        <a:lstStyle/>
        <a:p>
          <a:r>
            <a:rPr lang="sk-SK" b="1"/>
            <a:t>Úmysly našich kontaktov </a:t>
          </a:r>
          <a:r>
            <a:rPr lang="sk-SK"/>
            <a:t>(ale aj poskytovateľov služieb a informácií) na internete sú oveľa horšie odhadnuteľné ako vo fyzickom svete</a:t>
          </a:r>
          <a:endParaRPr lang="en-US"/>
        </a:p>
      </dgm:t>
    </dgm:pt>
    <dgm:pt modelId="{826EFB11-30A5-46DF-A180-2FD95E65FE1B}" type="parTrans" cxnId="{3367CC7D-01B5-44A6-B883-4D8264954B9F}">
      <dgm:prSet/>
      <dgm:spPr/>
      <dgm:t>
        <a:bodyPr/>
        <a:lstStyle/>
        <a:p>
          <a:endParaRPr lang="en-US"/>
        </a:p>
      </dgm:t>
    </dgm:pt>
    <dgm:pt modelId="{C62DBBC2-46FA-4D8A-9D51-B95998A258E0}" type="sibTrans" cxnId="{3367CC7D-01B5-44A6-B883-4D8264954B9F}">
      <dgm:prSet/>
      <dgm:spPr/>
      <dgm:t>
        <a:bodyPr/>
        <a:lstStyle/>
        <a:p>
          <a:endParaRPr lang="en-US"/>
        </a:p>
      </dgm:t>
    </dgm:pt>
    <dgm:pt modelId="{14CCF26C-439E-D144-8327-DA152C64362E}" type="pres">
      <dgm:prSet presAssocID="{E0CC54BF-160A-46C7-92B2-71651EE2C538}" presName="vert0" presStyleCnt="0">
        <dgm:presLayoutVars>
          <dgm:dir/>
          <dgm:animOne val="branch"/>
          <dgm:animLvl val="lvl"/>
        </dgm:presLayoutVars>
      </dgm:prSet>
      <dgm:spPr/>
    </dgm:pt>
    <dgm:pt modelId="{7AE6EBFD-F1D8-414C-8CCB-767163221622}" type="pres">
      <dgm:prSet presAssocID="{F479F120-89CE-498A-8660-866FF4DDD14B}" presName="thickLine" presStyleLbl="alignNode1" presStyleIdx="0" presStyleCnt="4"/>
      <dgm:spPr/>
    </dgm:pt>
    <dgm:pt modelId="{8E62A3B5-6E8E-B943-A18A-C4FA1AC717BE}" type="pres">
      <dgm:prSet presAssocID="{F479F120-89CE-498A-8660-866FF4DDD14B}" presName="horz1" presStyleCnt="0"/>
      <dgm:spPr/>
    </dgm:pt>
    <dgm:pt modelId="{AB8766E7-9EB3-2F40-AB98-9FDBEE08407D}" type="pres">
      <dgm:prSet presAssocID="{F479F120-89CE-498A-8660-866FF4DDD14B}" presName="tx1" presStyleLbl="revTx" presStyleIdx="0" presStyleCnt="4"/>
      <dgm:spPr/>
    </dgm:pt>
    <dgm:pt modelId="{DFF85F6E-5D84-5248-9AC3-D608994E01A5}" type="pres">
      <dgm:prSet presAssocID="{F479F120-89CE-498A-8660-866FF4DDD14B}" presName="vert1" presStyleCnt="0"/>
      <dgm:spPr/>
    </dgm:pt>
    <dgm:pt modelId="{C5DF0EDF-1339-7A4B-AE79-9C6DF9D07597}" type="pres">
      <dgm:prSet presAssocID="{C422A3C3-1A81-4B6A-90D2-D1CF4B134D28}" presName="thickLine" presStyleLbl="alignNode1" presStyleIdx="1" presStyleCnt="4"/>
      <dgm:spPr/>
    </dgm:pt>
    <dgm:pt modelId="{5970AA4B-AE2A-E943-9E03-AA03E09A1565}" type="pres">
      <dgm:prSet presAssocID="{C422A3C3-1A81-4B6A-90D2-D1CF4B134D28}" presName="horz1" presStyleCnt="0"/>
      <dgm:spPr/>
    </dgm:pt>
    <dgm:pt modelId="{FAA17CB3-EA91-FE4A-8A0B-112C2B3D74CA}" type="pres">
      <dgm:prSet presAssocID="{C422A3C3-1A81-4B6A-90D2-D1CF4B134D28}" presName="tx1" presStyleLbl="revTx" presStyleIdx="1" presStyleCnt="4"/>
      <dgm:spPr/>
    </dgm:pt>
    <dgm:pt modelId="{7A6B6BF3-22A2-5C48-88A3-26409C098C9D}" type="pres">
      <dgm:prSet presAssocID="{C422A3C3-1A81-4B6A-90D2-D1CF4B134D28}" presName="vert1" presStyleCnt="0"/>
      <dgm:spPr/>
    </dgm:pt>
    <dgm:pt modelId="{E3A3ADAA-A928-014E-BD5B-A9C47A8E5C5D}" type="pres">
      <dgm:prSet presAssocID="{3B9097C8-96CA-4376-9E71-54C62DCF31D6}" presName="thickLine" presStyleLbl="alignNode1" presStyleIdx="2" presStyleCnt="4"/>
      <dgm:spPr/>
    </dgm:pt>
    <dgm:pt modelId="{2CA785C6-F6B8-FB4D-99AF-EEFE47B31DD9}" type="pres">
      <dgm:prSet presAssocID="{3B9097C8-96CA-4376-9E71-54C62DCF31D6}" presName="horz1" presStyleCnt="0"/>
      <dgm:spPr/>
    </dgm:pt>
    <dgm:pt modelId="{846E3B98-DE6C-7045-8B80-CF88D03B7860}" type="pres">
      <dgm:prSet presAssocID="{3B9097C8-96CA-4376-9E71-54C62DCF31D6}" presName="tx1" presStyleLbl="revTx" presStyleIdx="2" presStyleCnt="4"/>
      <dgm:spPr/>
    </dgm:pt>
    <dgm:pt modelId="{4822BA35-0C57-0342-8C22-1894A79D69B9}" type="pres">
      <dgm:prSet presAssocID="{3B9097C8-96CA-4376-9E71-54C62DCF31D6}" presName="vert1" presStyleCnt="0"/>
      <dgm:spPr/>
    </dgm:pt>
    <dgm:pt modelId="{DFBC8D6E-DF1A-A045-A34C-1BB438C4CB55}" type="pres">
      <dgm:prSet presAssocID="{E704CE38-E9DE-4676-A366-56BBDCC476EC}" presName="thickLine" presStyleLbl="alignNode1" presStyleIdx="3" presStyleCnt="4"/>
      <dgm:spPr/>
    </dgm:pt>
    <dgm:pt modelId="{D1FF05ED-AA9E-AC44-AAC7-347C4B947A60}" type="pres">
      <dgm:prSet presAssocID="{E704CE38-E9DE-4676-A366-56BBDCC476EC}" presName="horz1" presStyleCnt="0"/>
      <dgm:spPr/>
    </dgm:pt>
    <dgm:pt modelId="{B9C4C627-D792-5E46-B7C4-917CF5CFE7FE}" type="pres">
      <dgm:prSet presAssocID="{E704CE38-E9DE-4676-A366-56BBDCC476EC}" presName="tx1" presStyleLbl="revTx" presStyleIdx="3" presStyleCnt="4"/>
      <dgm:spPr/>
    </dgm:pt>
    <dgm:pt modelId="{5E4E409A-3887-7049-B10A-8E748AA724FC}" type="pres">
      <dgm:prSet presAssocID="{E704CE38-E9DE-4676-A366-56BBDCC476EC}" presName="vert1" presStyleCnt="0"/>
      <dgm:spPr/>
    </dgm:pt>
  </dgm:ptLst>
  <dgm:cxnLst>
    <dgm:cxn modelId="{4A086200-31CE-DA4D-BD54-81FABD1FB77B}" type="presOf" srcId="{E704CE38-E9DE-4676-A366-56BBDCC476EC}" destId="{B9C4C627-D792-5E46-B7C4-917CF5CFE7FE}" srcOrd="0" destOrd="0" presId="urn:microsoft.com/office/officeart/2008/layout/LinedList"/>
    <dgm:cxn modelId="{9B08C904-02C7-4DEB-8FFF-EC6618AC9A19}" srcId="{E0CC54BF-160A-46C7-92B2-71651EE2C538}" destId="{C422A3C3-1A81-4B6A-90D2-D1CF4B134D28}" srcOrd="1" destOrd="0" parTransId="{5DCE481E-41F2-4924-8DF2-B9EB29B456D7}" sibTransId="{1C110675-E328-4CCC-A7ED-33B74AE806CA}"/>
    <dgm:cxn modelId="{4EA5271E-9A21-4992-8DA9-549FF71BBF6F}" srcId="{E0CC54BF-160A-46C7-92B2-71651EE2C538}" destId="{F479F120-89CE-498A-8660-866FF4DDD14B}" srcOrd="0" destOrd="0" parTransId="{9DA638A2-147E-4EA4-95FB-874CAEEF3C04}" sibTransId="{3CB7520B-F767-47B8-AA42-68E433FF3FE0}"/>
    <dgm:cxn modelId="{40B82F21-25A9-794D-B92D-A606A573F95B}" type="presOf" srcId="{F479F120-89CE-498A-8660-866FF4DDD14B}" destId="{AB8766E7-9EB3-2F40-AB98-9FDBEE08407D}" srcOrd="0" destOrd="0" presId="urn:microsoft.com/office/officeart/2008/layout/LinedList"/>
    <dgm:cxn modelId="{9C700A2F-4386-417C-B9A3-7AD531B91FEF}" srcId="{E0CC54BF-160A-46C7-92B2-71651EE2C538}" destId="{3B9097C8-96CA-4376-9E71-54C62DCF31D6}" srcOrd="2" destOrd="0" parTransId="{9B6DB019-6058-4E43-B859-61D75FEF8DF5}" sibTransId="{099E1174-1535-4022-BEEA-47AA439379B1}"/>
    <dgm:cxn modelId="{A8F4AB6E-7D4C-6F4E-A868-C306BAAC12CE}" type="presOf" srcId="{3B9097C8-96CA-4376-9E71-54C62DCF31D6}" destId="{846E3B98-DE6C-7045-8B80-CF88D03B7860}" srcOrd="0" destOrd="0" presId="urn:microsoft.com/office/officeart/2008/layout/LinedList"/>
    <dgm:cxn modelId="{3367CC7D-01B5-44A6-B883-4D8264954B9F}" srcId="{E0CC54BF-160A-46C7-92B2-71651EE2C538}" destId="{E704CE38-E9DE-4676-A366-56BBDCC476EC}" srcOrd="3" destOrd="0" parTransId="{826EFB11-30A5-46DF-A180-2FD95E65FE1B}" sibTransId="{C62DBBC2-46FA-4D8A-9D51-B95998A258E0}"/>
    <dgm:cxn modelId="{AE76BBBA-38FD-3E49-A474-A979F34B2171}" type="presOf" srcId="{E0CC54BF-160A-46C7-92B2-71651EE2C538}" destId="{14CCF26C-439E-D144-8327-DA152C64362E}" srcOrd="0" destOrd="0" presId="urn:microsoft.com/office/officeart/2008/layout/LinedList"/>
    <dgm:cxn modelId="{2A1457BC-0314-D74A-A555-3011276889C8}" type="presOf" srcId="{C422A3C3-1A81-4B6A-90D2-D1CF4B134D28}" destId="{FAA17CB3-EA91-FE4A-8A0B-112C2B3D74CA}" srcOrd="0" destOrd="0" presId="urn:microsoft.com/office/officeart/2008/layout/LinedList"/>
    <dgm:cxn modelId="{13E9A98A-2FF0-6E43-886E-F5BDEE582526}" type="presParOf" srcId="{14CCF26C-439E-D144-8327-DA152C64362E}" destId="{7AE6EBFD-F1D8-414C-8CCB-767163221622}" srcOrd="0" destOrd="0" presId="urn:microsoft.com/office/officeart/2008/layout/LinedList"/>
    <dgm:cxn modelId="{C3A5F84B-41D8-4C4B-8435-E22729529789}" type="presParOf" srcId="{14CCF26C-439E-D144-8327-DA152C64362E}" destId="{8E62A3B5-6E8E-B943-A18A-C4FA1AC717BE}" srcOrd="1" destOrd="0" presId="urn:microsoft.com/office/officeart/2008/layout/LinedList"/>
    <dgm:cxn modelId="{70E7308D-4829-7F47-9D3B-9D146DEF79BF}" type="presParOf" srcId="{8E62A3B5-6E8E-B943-A18A-C4FA1AC717BE}" destId="{AB8766E7-9EB3-2F40-AB98-9FDBEE08407D}" srcOrd="0" destOrd="0" presId="urn:microsoft.com/office/officeart/2008/layout/LinedList"/>
    <dgm:cxn modelId="{58A58D91-A308-DC43-BBDF-0D53F04FA31C}" type="presParOf" srcId="{8E62A3B5-6E8E-B943-A18A-C4FA1AC717BE}" destId="{DFF85F6E-5D84-5248-9AC3-D608994E01A5}" srcOrd="1" destOrd="0" presId="urn:microsoft.com/office/officeart/2008/layout/LinedList"/>
    <dgm:cxn modelId="{3ED75BA1-E640-BB45-A56D-B733FD220D0F}" type="presParOf" srcId="{14CCF26C-439E-D144-8327-DA152C64362E}" destId="{C5DF0EDF-1339-7A4B-AE79-9C6DF9D07597}" srcOrd="2" destOrd="0" presId="urn:microsoft.com/office/officeart/2008/layout/LinedList"/>
    <dgm:cxn modelId="{989D5710-EBF6-194E-8170-DE5A3FBCDF61}" type="presParOf" srcId="{14CCF26C-439E-D144-8327-DA152C64362E}" destId="{5970AA4B-AE2A-E943-9E03-AA03E09A1565}" srcOrd="3" destOrd="0" presId="urn:microsoft.com/office/officeart/2008/layout/LinedList"/>
    <dgm:cxn modelId="{CD0C6DA6-FA5B-4B42-BC7F-FA9C59A8FD2F}" type="presParOf" srcId="{5970AA4B-AE2A-E943-9E03-AA03E09A1565}" destId="{FAA17CB3-EA91-FE4A-8A0B-112C2B3D74CA}" srcOrd="0" destOrd="0" presId="urn:microsoft.com/office/officeart/2008/layout/LinedList"/>
    <dgm:cxn modelId="{06D91157-7FD4-C94D-BE82-585D14B859D0}" type="presParOf" srcId="{5970AA4B-AE2A-E943-9E03-AA03E09A1565}" destId="{7A6B6BF3-22A2-5C48-88A3-26409C098C9D}" srcOrd="1" destOrd="0" presId="urn:microsoft.com/office/officeart/2008/layout/LinedList"/>
    <dgm:cxn modelId="{21A33BE8-2817-9E4F-A6A4-B60D43793563}" type="presParOf" srcId="{14CCF26C-439E-D144-8327-DA152C64362E}" destId="{E3A3ADAA-A928-014E-BD5B-A9C47A8E5C5D}" srcOrd="4" destOrd="0" presId="urn:microsoft.com/office/officeart/2008/layout/LinedList"/>
    <dgm:cxn modelId="{0D0872B8-EB04-E14E-88B6-32287672B52D}" type="presParOf" srcId="{14CCF26C-439E-D144-8327-DA152C64362E}" destId="{2CA785C6-F6B8-FB4D-99AF-EEFE47B31DD9}" srcOrd="5" destOrd="0" presId="urn:microsoft.com/office/officeart/2008/layout/LinedList"/>
    <dgm:cxn modelId="{80EB345C-6005-DF42-9C68-00D1A6FDB6FA}" type="presParOf" srcId="{2CA785C6-F6B8-FB4D-99AF-EEFE47B31DD9}" destId="{846E3B98-DE6C-7045-8B80-CF88D03B7860}" srcOrd="0" destOrd="0" presId="urn:microsoft.com/office/officeart/2008/layout/LinedList"/>
    <dgm:cxn modelId="{FFC1DB6E-FFE9-6648-BDFA-25F0839F45BF}" type="presParOf" srcId="{2CA785C6-F6B8-FB4D-99AF-EEFE47B31DD9}" destId="{4822BA35-0C57-0342-8C22-1894A79D69B9}" srcOrd="1" destOrd="0" presId="urn:microsoft.com/office/officeart/2008/layout/LinedList"/>
    <dgm:cxn modelId="{6F0339EE-A0ED-2A4D-834F-E0B0F313B3F3}" type="presParOf" srcId="{14CCF26C-439E-D144-8327-DA152C64362E}" destId="{DFBC8D6E-DF1A-A045-A34C-1BB438C4CB55}" srcOrd="6" destOrd="0" presId="urn:microsoft.com/office/officeart/2008/layout/LinedList"/>
    <dgm:cxn modelId="{2D64039A-C142-E14D-AF58-7BCC9EC6219A}" type="presParOf" srcId="{14CCF26C-439E-D144-8327-DA152C64362E}" destId="{D1FF05ED-AA9E-AC44-AAC7-347C4B947A60}" srcOrd="7" destOrd="0" presId="urn:microsoft.com/office/officeart/2008/layout/LinedList"/>
    <dgm:cxn modelId="{381DEBA4-5514-9544-8E14-58FD2B418473}" type="presParOf" srcId="{D1FF05ED-AA9E-AC44-AAC7-347C4B947A60}" destId="{B9C4C627-D792-5E46-B7C4-917CF5CFE7FE}" srcOrd="0" destOrd="0" presId="urn:microsoft.com/office/officeart/2008/layout/LinedList"/>
    <dgm:cxn modelId="{468F8D06-73AA-204B-84EE-86A13D14CBCB}" type="presParOf" srcId="{D1FF05ED-AA9E-AC44-AAC7-347C4B947A60}" destId="{5E4E409A-3887-7049-B10A-8E748AA724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6EC051-665B-AD4B-AA52-B2BE9B518C12}">
      <dsp:nvSpPr>
        <dsp:cNvPr id="0" name=""/>
        <dsp:cNvSpPr/>
      </dsp:nvSpPr>
      <dsp:spPr>
        <a:xfrm>
          <a:off x="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332613-DB53-1A4E-A8BF-63D5178E7E41}">
      <dsp:nvSpPr>
        <dsp:cNvPr id="0" name=""/>
        <dsp:cNvSpPr/>
      </dsp:nvSpPr>
      <dsp:spPr>
        <a:xfrm>
          <a:off x="256120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/>
            <a:t>Útoky generované umelou inteligenciou </a:t>
          </a:r>
          <a:r>
            <a:rPr lang="sk-SK" sz="1700" kern="1200"/>
            <a:t>– bude ťažké odhaliť podvody</a:t>
          </a:r>
          <a:endParaRPr lang="en-US" sz="1700" kern="1200"/>
        </a:p>
      </dsp:txBody>
      <dsp:txXfrm>
        <a:off x="298991" y="1277365"/>
        <a:ext cx="2219346" cy="1377989"/>
      </dsp:txXfrm>
    </dsp:sp>
    <dsp:sp modelId="{114B32C3-0DCF-9049-9D23-9C32FB68F7F0}">
      <dsp:nvSpPr>
        <dsp:cNvPr id="0" name=""/>
        <dsp:cNvSpPr/>
      </dsp:nvSpPr>
      <dsp:spPr>
        <a:xfrm>
          <a:off x="281733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ED795-9CD3-1E4D-A88E-0E874D6B6237}">
      <dsp:nvSpPr>
        <dsp:cNvPr id="0" name=""/>
        <dsp:cNvSpPr/>
      </dsp:nvSpPr>
      <dsp:spPr>
        <a:xfrm>
          <a:off x="3073451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/>
            <a:t>Deepfake</a:t>
          </a:r>
          <a:r>
            <a:rPr lang="sk-SK" sz="1700" kern="1200"/>
            <a:t> (realistická úprava videa) bude predstavovať veľkú hrozbu – nebudeme si istí autentickosťou videí</a:t>
          </a:r>
          <a:endParaRPr lang="en-US" sz="1700" kern="1200"/>
        </a:p>
      </dsp:txBody>
      <dsp:txXfrm>
        <a:off x="3116322" y="1277365"/>
        <a:ext cx="2219346" cy="1377989"/>
      </dsp:txXfrm>
    </dsp:sp>
    <dsp:sp modelId="{EBFA1AAC-902C-2A45-B7F9-2B30B5CCE9B3}">
      <dsp:nvSpPr>
        <dsp:cNvPr id="0" name=""/>
        <dsp:cNvSpPr/>
      </dsp:nvSpPr>
      <dsp:spPr>
        <a:xfrm>
          <a:off x="5634661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E4EDC-B81B-C84B-8542-228DAC3870C9}">
      <dsp:nvSpPr>
        <dsp:cNvPr id="0" name=""/>
        <dsp:cNvSpPr/>
      </dsp:nvSpPr>
      <dsp:spPr>
        <a:xfrm>
          <a:off x="5890782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/>
            <a:t>Škodlivé aplikácie </a:t>
          </a:r>
          <a:r>
            <a:rPr lang="sk-SK" sz="1700" kern="1200"/>
            <a:t>v telefónoch – ohrozené platobné aplikácie</a:t>
          </a:r>
          <a:endParaRPr lang="en-US" sz="1700" kern="1200"/>
        </a:p>
      </dsp:txBody>
      <dsp:txXfrm>
        <a:off x="5933653" y="1277365"/>
        <a:ext cx="2219346" cy="13779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2DF58-6E83-204F-9BF8-6D62C9321E52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74B8EF-4A5C-3C4B-9F10-DCE215DEABE3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300" kern="1200"/>
            <a:t>Autentifikácia: overenie identity (kto si?)</a:t>
          </a:r>
          <a:endParaRPr lang="en-US" sz="3300" kern="1200"/>
        </a:p>
      </dsp:txBody>
      <dsp:txXfrm>
        <a:off x="456496" y="980400"/>
        <a:ext cx="3381034" cy="2099279"/>
      </dsp:txXfrm>
    </dsp:sp>
    <dsp:sp modelId="{F01E7FA6-CB2F-0F40-8296-774A255425D9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93A86-9EEE-C840-A1C8-A8DF1A267A9E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300" kern="1200"/>
            <a:t>Autorizácia: určenie oprávnení (čo môžeš robiť?)</a:t>
          </a:r>
          <a:endParaRPr lang="en-US" sz="3300" kern="1200"/>
        </a:p>
      </dsp:txBody>
      <dsp:txXfrm>
        <a:off x="4748523" y="980400"/>
        <a:ext cx="3381034" cy="20992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2DE2C-3186-B440-9393-3CC905458A9A}">
      <dsp:nvSpPr>
        <dsp:cNvPr id="0" name=""/>
        <dsp:cNvSpPr/>
      </dsp:nvSpPr>
      <dsp:spPr>
        <a:xfrm>
          <a:off x="0" y="2708"/>
          <a:ext cx="36468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03823-C0EB-3A43-932A-3D5642C6E36C}">
      <dsp:nvSpPr>
        <dsp:cNvPr id="0" name=""/>
        <dsp:cNvSpPr/>
      </dsp:nvSpPr>
      <dsp:spPr>
        <a:xfrm>
          <a:off x="0" y="2708"/>
          <a:ext cx="3646835" cy="1846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900" kern="1200"/>
            <a:t>Šifrovanie chráni údaje pred neoprávneným čítaním</a:t>
          </a:r>
          <a:endParaRPr lang="en-US" sz="2900" kern="1200"/>
        </a:p>
      </dsp:txBody>
      <dsp:txXfrm>
        <a:off x="0" y="2708"/>
        <a:ext cx="3646835" cy="1846876"/>
      </dsp:txXfrm>
    </dsp:sp>
    <dsp:sp modelId="{CC110079-1840-AD47-B67B-5B0937455A6C}">
      <dsp:nvSpPr>
        <dsp:cNvPr id="0" name=""/>
        <dsp:cNvSpPr/>
      </dsp:nvSpPr>
      <dsp:spPr>
        <a:xfrm>
          <a:off x="0" y="1849585"/>
          <a:ext cx="36468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36213F-70BF-1043-9394-C279F02492BD}">
      <dsp:nvSpPr>
        <dsp:cNvPr id="0" name=""/>
        <dsp:cNvSpPr/>
      </dsp:nvSpPr>
      <dsp:spPr>
        <a:xfrm>
          <a:off x="0" y="1849585"/>
          <a:ext cx="3646835" cy="1846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900" kern="1200"/>
            <a:t>Zálohy umožňujú obnovu po incidente</a:t>
          </a:r>
          <a:endParaRPr lang="en-US" sz="2900" kern="1200"/>
        </a:p>
      </dsp:txBody>
      <dsp:txXfrm>
        <a:off x="0" y="1849585"/>
        <a:ext cx="3646835" cy="1846876"/>
      </dsp:txXfrm>
    </dsp:sp>
    <dsp:sp modelId="{77A8A508-1D87-D449-99D2-368E1E33DE26}">
      <dsp:nvSpPr>
        <dsp:cNvPr id="0" name=""/>
        <dsp:cNvSpPr/>
      </dsp:nvSpPr>
      <dsp:spPr>
        <a:xfrm>
          <a:off x="0" y="3696461"/>
          <a:ext cx="36468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83A12-8A67-A840-B1F4-650672733267}">
      <dsp:nvSpPr>
        <dsp:cNvPr id="0" name=""/>
        <dsp:cNvSpPr/>
      </dsp:nvSpPr>
      <dsp:spPr>
        <a:xfrm>
          <a:off x="0" y="3696461"/>
          <a:ext cx="3646835" cy="1846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900" kern="1200"/>
            <a:t>Zálohy musia byť pravidelné a oddelené</a:t>
          </a:r>
          <a:endParaRPr lang="en-US" sz="2900" kern="1200"/>
        </a:p>
      </dsp:txBody>
      <dsp:txXfrm>
        <a:off x="0" y="3696461"/>
        <a:ext cx="3646835" cy="18468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97FD5-00A9-C34C-858A-97F6B63DBC98}">
      <dsp:nvSpPr>
        <dsp:cNvPr id="0" name=""/>
        <dsp:cNvSpPr/>
      </dsp:nvSpPr>
      <dsp:spPr>
        <a:xfrm>
          <a:off x="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D4AF11-F9E0-E746-AD47-F4F7E95C1626}">
      <dsp:nvSpPr>
        <dsp:cNvPr id="0" name=""/>
        <dsp:cNvSpPr/>
      </dsp:nvSpPr>
      <dsp:spPr>
        <a:xfrm>
          <a:off x="256120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Firewall</a:t>
          </a:r>
        </a:p>
      </dsp:txBody>
      <dsp:txXfrm>
        <a:off x="298991" y="1277365"/>
        <a:ext cx="2219346" cy="1377989"/>
      </dsp:txXfrm>
    </dsp:sp>
    <dsp:sp modelId="{8C3F8B0D-2895-5C49-B66F-3F1509866A31}">
      <dsp:nvSpPr>
        <dsp:cNvPr id="0" name=""/>
        <dsp:cNvSpPr/>
      </dsp:nvSpPr>
      <dsp:spPr>
        <a:xfrm>
          <a:off x="2817330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C5948-C951-264B-963D-E44D6E42E989}">
      <dsp:nvSpPr>
        <dsp:cNvPr id="0" name=""/>
        <dsp:cNvSpPr/>
      </dsp:nvSpPr>
      <dsp:spPr>
        <a:xfrm>
          <a:off x="3073451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IDS – detekcia útokov</a:t>
          </a:r>
        </a:p>
      </dsp:txBody>
      <dsp:txXfrm>
        <a:off x="3116322" y="1277365"/>
        <a:ext cx="2219346" cy="1377989"/>
      </dsp:txXfrm>
    </dsp:sp>
    <dsp:sp modelId="{120CBF8B-9884-ED4C-A929-FC812D347A72}">
      <dsp:nvSpPr>
        <dsp:cNvPr id="0" name=""/>
        <dsp:cNvSpPr/>
      </dsp:nvSpPr>
      <dsp:spPr>
        <a:xfrm>
          <a:off x="5634661" y="991179"/>
          <a:ext cx="2305088" cy="14637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4C7F80-7277-EB47-A210-A209BE4C61A0}">
      <dsp:nvSpPr>
        <dsp:cNvPr id="0" name=""/>
        <dsp:cNvSpPr/>
      </dsp:nvSpPr>
      <dsp:spPr>
        <a:xfrm>
          <a:off x="5890782" y="1234494"/>
          <a:ext cx="2305088" cy="146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IPS – prevencia útokov</a:t>
          </a:r>
        </a:p>
      </dsp:txBody>
      <dsp:txXfrm>
        <a:off x="5933653" y="1277365"/>
        <a:ext cx="2219346" cy="13779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D5F5F0-69A9-4B0E-BE86-D9869E5D15C5}">
      <dsp:nvSpPr>
        <dsp:cNvPr id="0" name=""/>
        <dsp:cNvSpPr/>
      </dsp:nvSpPr>
      <dsp:spPr>
        <a:xfrm>
          <a:off x="73847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FDCE8-76B0-4727-BA46-C9F01CD89A8E}">
      <dsp:nvSpPr>
        <dsp:cNvPr id="0" name=""/>
        <dsp:cNvSpPr/>
      </dsp:nvSpPr>
      <dsp:spPr>
        <a:xfrm>
          <a:off x="78583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IaaS – infraštruktúra ako služba</a:t>
          </a:r>
        </a:p>
      </dsp:txBody>
      <dsp:txXfrm>
        <a:off x="78583" y="2435142"/>
        <a:ext cx="2399612" cy="720000"/>
      </dsp:txXfrm>
    </dsp:sp>
    <dsp:sp modelId="{8325276F-1852-4006-AE81-5033164B6E12}">
      <dsp:nvSpPr>
        <dsp:cNvPr id="0" name=""/>
        <dsp:cNvSpPr/>
      </dsp:nvSpPr>
      <dsp:spPr>
        <a:xfrm>
          <a:off x="3558022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DBFF7C-11A9-4C18-990C-DD3EABA51BA4}">
      <dsp:nvSpPr>
        <dsp:cNvPr id="0" name=""/>
        <dsp:cNvSpPr/>
      </dsp:nvSpPr>
      <dsp:spPr>
        <a:xfrm>
          <a:off x="2898129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PaaS – platforma ako služba</a:t>
          </a:r>
        </a:p>
      </dsp:txBody>
      <dsp:txXfrm>
        <a:off x="2898129" y="2435142"/>
        <a:ext cx="2399612" cy="720000"/>
      </dsp:txXfrm>
    </dsp:sp>
    <dsp:sp modelId="{F51A0815-39F2-4838-8324-8765B0A4BA77}">
      <dsp:nvSpPr>
        <dsp:cNvPr id="0" name=""/>
        <dsp:cNvSpPr/>
      </dsp:nvSpPr>
      <dsp:spPr>
        <a:xfrm>
          <a:off x="637756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D1336F-641F-4FA6-95F6-650EA2B798ED}">
      <dsp:nvSpPr>
        <dsp:cNvPr id="0" name=""/>
        <dsp:cNvSpPr/>
      </dsp:nvSpPr>
      <dsp:spPr>
        <a:xfrm>
          <a:off x="5717674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SaaS – softvér ako služba</a:t>
          </a:r>
        </a:p>
      </dsp:txBody>
      <dsp:txXfrm>
        <a:off x="5717674" y="2435142"/>
        <a:ext cx="2399612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E6EBFD-F1D8-414C-8CCB-767163221622}">
      <dsp:nvSpPr>
        <dsp:cNvPr id="0" name=""/>
        <dsp:cNvSpPr/>
      </dsp:nvSpPr>
      <dsp:spPr>
        <a:xfrm>
          <a:off x="0" y="0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8766E7-9EB3-2F40-AB98-9FDBEE08407D}">
      <dsp:nvSpPr>
        <dsp:cNvPr id="0" name=""/>
        <dsp:cNvSpPr/>
      </dsp:nvSpPr>
      <dsp:spPr>
        <a:xfrm>
          <a:off x="0" y="0"/>
          <a:ext cx="5000124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b="1" kern="1200" dirty="0"/>
            <a:t>Identita ľudí</a:t>
          </a:r>
          <a:r>
            <a:rPr lang="sk-SK" sz="2100" kern="1200" dirty="0"/>
            <a:t>, s ktorými komunikujeme po internete, je oveľa horšie odhadnuteľná ako vo fyzickom svete</a:t>
          </a:r>
          <a:endParaRPr lang="en-US" sz="2100" kern="1200" dirty="0"/>
        </a:p>
      </dsp:txBody>
      <dsp:txXfrm>
        <a:off x="0" y="0"/>
        <a:ext cx="5000124" cy="1363480"/>
      </dsp:txXfrm>
    </dsp:sp>
    <dsp:sp modelId="{C5DF0EDF-1339-7A4B-AE79-9C6DF9D07597}">
      <dsp:nvSpPr>
        <dsp:cNvPr id="0" name=""/>
        <dsp:cNvSpPr/>
      </dsp:nvSpPr>
      <dsp:spPr>
        <a:xfrm>
          <a:off x="0" y="1363480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17CB3-EA91-FE4A-8A0B-112C2B3D74CA}">
      <dsp:nvSpPr>
        <dsp:cNvPr id="0" name=""/>
        <dsp:cNvSpPr/>
      </dsp:nvSpPr>
      <dsp:spPr>
        <a:xfrm>
          <a:off x="0" y="1363480"/>
          <a:ext cx="5000124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b="1" kern="1200"/>
            <a:t>Úroveň vlastnej privátnosti </a:t>
          </a:r>
          <a:r>
            <a:rPr lang="sk-SK" sz="2100" kern="1200"/>
            <a:t>je na internete oveľa horšie odhadnuteľná a horšie kontrolovateľná ako vo fyzickom svete</a:t>
          </a:r>
          <a:endParaRPr lang="en-US" sz="2100" kern="1200"/>
        </a:p>
      </dsp:txBody>
      <dsp:txXfrm>
        <a:off x="0" y="1363480"/>
        <a:ext cx="5000124" cy="1363480"/>
      </dsp:txXfrm>
    </dsp:sp>
    <dsp:sp modelId="{E3A3ADAA-A928-014E-BD5B-A9C47A8E5C5D}">
      <dsp:nvSpPr>
        <dsp:cNvPr id="0" name=""/>
        <dsp:cNvSpPr/>
      </dsp:nvSpPr>
      <dsp:spPr>
        <a:xfrm>
          <a:off x="0" y="2726960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6E3B98-DE6C-7045-8B80-CF88D03B7860}">
      <dsp:nvSpPr>
        <dsp:cNvPr id="0" name=""/>
        <dsp:cNvSpPr/>
      </dsp:nvSpPr>
      <dsp:spPr>
        <a:xfrm>
          <a:off x="0" y="2726960"/>
          <a:ext cx="5000124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b="1" kern="1200"/>
            <a:t>Pravdivosť informácií </a:t>
          </a:r>
          <a:r>
            <a:rPr lang="sk-SK" sz="2100" kern="1200"/>
            <a:t>získaných z internetu je oveľa horšie odhadnuteľná a overiteľná ako vo fyzickom svete</a:t>
          </a:r>
          <a:endParaRPr lang="en-US" sz="2100" kern="1200"/>
        </a:p>
      </dsp:txBody>
      <dsp:txXfrm>
        <a:off x="0" y="2726960"/>
        <a:ext cx="5000124" cy="1363480"/>
      </dsp:txXfrm>
    </dsp:sp>
    <dsp:sp modelId="{DFBC8D6E-DF1A-A045-A34C-1BB438C4CB55}">
      <dsp:nvSpPr>
        <dsp:cNvPr id="0" name=""/>
        <dsp:cNvSpPr/>
      </dsp:nvSpPr>
      <dsp:spPr>
        <a:xfrm>
          <a:off x="0" y="4090440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C4C627-D792-5E46-B7C4-917CF5CFE7FE}">
      <dsp:nvSpPr>
        <dsp:cNvPr id="0" name=""/>
        <dsp:cNvSpPr/>
      </dsp:nvSpPr>
      <dsp:spPr>
        <a:xfrm>
          <a:off x="0" y="4090440"/>
          <a:ext cx="5000124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b="1" kern="1200"/>
            <a:t>Úmysly našich kontaktov </a:t>
          </a:r>
          <a:r>
            <a:rPr lang="sk-SK" sz="2100" kern="1200"/>
            <a:t>(ale aj poskytovateľov služieb a informácií) na internete sú oveľa horšie odhadnuteľné ako vo fyzickom svete</a:t>
          </a:r>
          <a:endParaRPr lang="en-US" sz="2100" kern="1200"/>
        </a:p>
      </dsp:txBody>
      <dsp:txXfrm>
        <a:off x="0" y="4090440"/>
        <a:ext cx="5000124" cy="1363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23D9A-E7A5-3B4D-9D97-574993CABEF2}" type="datetimeFigureOut">
              <a:rPr lang="sk-SK" smtClean="0"/>
              <a:t>26.1.2026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151AB-B280-0A47-B234-B2C22A6EF12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13348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151AB-B280-0A47-B234-B2C22A6EF125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75872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noProof="0" dirty="0"/>
              <a:t>Je používateľ najslabším článkom? Neustále počúvame o tom, ako niekto niekde na niečo klikol. Ale aká je skutočnosť</a:t>
            </a:r>
            <a:r>
              <a:rPr lang="sk-SK" noProof="0"/>
              <a:t>? </a:t>
            </a:r>
          </a:p>
          <a:p>
            <a:r>
              <a:rPr lang="sk-SK" noProof="0"/>
              <a:t>Je to naozaj ich vina? Zo skúseností vieme, že vo väčšine prípadov je problém na strane IT.</a:t>
            </a:r>
          </a:p>
          <a:p>
            <a:endParaRPr lang="sk-SK" noProof="0" dirty="0"/>
          </a:p>
          <a:p>
            <a:r>
              <a:rPr lang="sk-SK" noProof="0" dirty="0"/>
              <a:t>Útoky na DNS, prenos </a:t>
            </a:r>
            <a:r>
              <a:rPr lang="sk-SK" noProof="0" dirty="0" err="1"/>
              <a:t>ping</a:t>
            </a:r>
            <a:r>
              <a:rPr lang="sk-SK" noProof="0" dirty="0"/>
              <a:t>, </a:t>
            </a:r>
            <a:r>
              <a:rPr lang="sk-SK" noProof="0" dirty="0" err="1"/>
              <a:t>Teamviewer</a:t>
            </a:r>
            <a:r>
              <a:rPr lang="sk-SK" noProof="0" dirty="0"/>
              <a:t> atď.</a:t>
            </a:r>
          </a:p>
          <a:p>
            <a:r>
              <a:rPr lang="sk-SK" noProof="0" dirty="0"/>
              <a:t>Ignorovanie základných princípov komplexnej ochrany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8574-3EC7-40CC-8955-4428E644266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845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151AB-B280-0A47-B234-B2C22A6EF125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5856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Kybernetická hrozba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potenciálna udalosť alebo činnosť, ktorá môže spôsobiť škodu systému alebo dátam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Zraniteľnosť (</a:t>
            </a:r>
            <a:r>
              <a:rPr lang="sk-SK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Vulnerability</a:t>
            </a:r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je slabé miesto v systéme, softvéri alebo procese, ktoré môže útočník zneužiť.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Kybernetický útok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úmyselný pokus zneužiť zraniteľnosť s cieľom</a:t>
            </a:r>
          </a:p>
          <a:p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Riziko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kombinácia hrozby × zraniteľnosti × dopadu. Riziko vyjadruje pravdepodobnosť a následky incidentu. 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Kybernetický incident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udalosť, ktorá naruší alebo ohrozí bezpečnosť systému.</a:t>
            </a:r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151AB-B280-0A47-B234-B2C22A6EF125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50644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Proces, pri ktorom sa údaje premieňajú do nečitateľnej podoby, aby ich nevedela prečítať neoprávnená osoba.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151AB-B280-0A47-B234-B2C22A6EF125}" type="slidenum">
              <a:rPr lang="sk-SK" smtClean="0"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69033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Bezpečnostný prvok, ktorý kontroluje sieťovú komunikáciu a blokuje nežiaduce spojenia.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IDS (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Intrusion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Detection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–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detekuje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útoky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 (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Intrusion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Prevention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–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detekuje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aktívne blokuje útoky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151AB-B280-0A47-B234-B2C22A6EF125}" type="slidenum">
              <a:rPr lang="sk-SK" smtClean="0"/>
              <a:t>22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47364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Infraštruktúra ako služba  (</a:t>
            </a:r>
            <a:r>
              <a:rPr lang="sk-SK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IaaS</a:t>
            </a:r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sk-SK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a Service)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prenájom infraštruktúry (servery, disky, siete)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používateľ spravuje operačný systém a aplikácie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príklad: virtuálny server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Platforma ako služba (</a:t>
            </a:r>
            <a:r>
              <a:rPr lang="sk-SK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PaaS</a:t>
            </a:r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sk-SK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</a:t>
            </a:r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a Service)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poskytuje platformu na vývoj aplikácií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používateľ rieši len aplikáciu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príklad: databázový server pre aplikáciu, vývoj webovej aplikácie 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Softvér ako služba (</a:t>
            </a:r>
            <a:r>
              <a:rPr lang="sk-SK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SaaS</a:t>
            </a:r>
            <a:r>
              <a:rPr lang="sk-S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Software as a Service)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hotové aplikácie dostupné cez internet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používateľ ich len používa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príklad: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webmail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online kancelária, účtovníctvo</a:t>
            </a:r>
            <a:endParaRPr lang="en-S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151AB-B280-0A47-B234-B2C22A6EF125}" type="slidenum">
              <a:rPr lang="sk-SK" smtClean="0"/>
              <a:t>24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228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253729" y="2537372"/>
            <a:ext cx="3122411" cy="314690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83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vinky.cz/clanek/internet-a-pc-bezpecnost-po-krausovi-to-zkousi-s-prezidentem-pavlem-falesni-novinari-tahaji-z-lidi-penize-4044786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581" y="921715"/>
            <a:ext cx="3872267" cy="2635993"/>
          </a:xfrm>
        </p:spPr>
        <p:txBody>
          <a:bodyPr anchor="b">
            <a:normAutofit/>
          </a:bodyPr>
          <a:lstStyle/>
          <a:p>
            <a:pPr algn="l"/>
            <a:r>
              <a:rPr lang="sk-SK" sz="4200" noProof="0"/>
              <a:t>Základy kybernetickej bezpečnosti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9144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4022220"/>
            <a:ext cx="611504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9190104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Obrázok 6" descr="A blue and white logo&#10;&#10;AI-generated content may be incorrect.">
            <a:extLst>
              <a:ext uri="{FF2B5EF4-FFF2-40B4-BE49-F238E27FC236}">
                <a16:creationId xmlns:a16="http://schemas.microsoft.com/office/drawing/2014/main" id="{34120CF8-9127-93EA-0B80-B18D33750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930430" y="1303867"/>
            <a:ext cx="3872266" cy="3872266"/>
          </a:xfrm>
          <a:prstGeom prst="rect">
            <a:avLst/>
          </a:prstGeom>
          <a:noFill/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9143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A61B8C-BCED-AFE8-6F2E-0F209AAB95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2" r="436" b="2117"/>
          <a:stretch>
            <a:fillRect/>
          </a:stretch>
        </p:blipFill>
        <p:spPr>
          <a:xfrm>
            <a:off x="1" y="5783576"/>
            <a:ext cx="9144000" cy="10744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Zástupný symbol pro obsah 2">
            <a:extLst>
              <a:ext uri="{FF2B5EF4-FFF2-40B4-BE49-F238E27FC236}">
                <a16:creationId xmlns:a16="http://schemas.microsoft.com/office/drawing/2014/main" id="{0E73F13E-A2D9-4856-9ED8-1C3206565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486" y="2379346"/>
            <a:ext cx="7293023" cy="3683358"/>
          </a:xfrm>
        </p:spPr>
        <p:txBody>
          <a:bodyPr anchor="ctr">
            <a:normAutofit/>
          </a:bodyPr>
          <a:lstStyle/>
          <a:p>
            <a:r>
              <a:rPr lang="sk-SK" sz="1800" noProof="0" dirty="0" err="1"/>
              <a:t>Deepfakes</a:t>
            </a:r>
            <a:r>
              <a:rPr lang="sk-SK" sz="1800" noProof="0" dirty="0"/>
              <a:t> môžu presvedčivo napodobňovať realitu. Môžu byť zneužívané na manipuláciu, </a:t>
            </a:r>
            <a:r>
              <a:rPr lang="sk-SK" sz="1800" noProof="0" dirty="0" err="1"/>
              <a:t>kyberšikanovanie</a:t>
            </a:r>
            <a:r>
              <a:rPr lang="sk-SK" sz="1800" noProof="0" dirty="0"/>
              <a:t> a podvody.</a:t>
            </a:r>
          </a:p>
          <a:p>
            <a:r>
              <a:rPr lang="sk-SK" sz="1800" noProof="0" dirty="0" err="1"/>
              <a:t>Deepfakes</a:t>
            </a:r>
            <a:r>
              <a:rPr lang="sk-SK" sz="1800" noProof="0" dirty="0"/>
              <a:t> nie sú len videá – môžu to byť aj texty, webové stránky alebo celé falošné identity. Všetko toto môže vyzerať veľmi dôveryhodne a šíriť sa virálne.</a:t>
            </a:r>
          </a:p>
          <a:p>
            <a:r>
              <a:rPr lang="sk-SK" sz="1800" noProof="0" dirty="0" err="1"/>
              <a:t>Deepfakes</a:t>
            </a:r>
            <a:r>
              <a:rPr lang="sk-SK" sz="1800" noProof="0" dirty="0"/>
              <a:t> je ťažké rozpoznať. Algoritmy a ľudské oči často nestačia a sociálne siete šíria obsah rýchlosťou blesku.</a:t>
            </a:r>
          </a:p>
          <a:p>
            <a:r>
              <a:rPr lang="sk-SK" sz="1800" noProof="0" dirty="0"/>
              <a:t>Buďte opatrní pri emocionálne silných alebo šokujúcich správach – často sú falošné.</a:t>
            </a:r>
          </a:p>
          <a:p>
            <a:r>
              <a:rPr lang="sk-SK" sz="1800" noProof="0" dirty="0"/>
              <a:t>Sústreďte sa na detaily, ako sú pohyby pier alebo vrásky okolo tváre, a overujte obsah zo spoľahlivých zdrojov.</a:t>
            </a:r>
          </a:p>
        </p:txBody>
      </p:sp>
    </p:spTree>
    <p:extLst>
      <p:ext uri="{BB962C8B-B14F-4D97-AF65-F5344CB8AC3E}">
        <p14:creationId xmlns:p14="http://schemas.microsoft.com/office/powerpoint/2010/main" val="136879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B7D15D-38DB-A7F5-FEEB-68E6EA71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3500" noProof="0">
                <a:solidFill>
                  <a:srgbClr val="FFFFFF"/>
                </a:solidFill>
              </a:rPr>
              <a:t>Ako sa brániť?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406022-8F82-DE97-E429-5880A0476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8848" y="569276"/>
            <a:ext cx="3646835" cy="5706871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sk-SK" sz="1800" noProof="0" dirty="0">
                <a:latin typeface="-apple-system"/>
              </a:rPr>
              <a:t>Príklady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800" noProof="0" dirty="0">
                <a:latin typeface="-apple-system"/>
              </a:rPr>
              <a:t>Videli ste na sociálnych médiách radikálne vyhlásenia politikov? Skontrolujte ich oficiálne účty alebo webové stránky.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800" noProof="0" dirty="0">
                <a:latin typeface="-apple-system"/>
              </a:rPr>
              <a:t>Zavolala vám vaša banka, polícia alebo niekto iný, komu dôverujete, a požiadal vás o údaje o vašej karte alebo heslá? Zložte telefón a zavolajte na oficiálne číslo príslušnej inštitúcie.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800" noProof="0" dirty="0">
                <a:latin typeface="-apple-system"/>
              </a:rPr>
              <a:t>Píše vám niekto blízky v chate a žiada vás o peniaze? Zavolajte mu.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800" noProof="0" dirty="0">
                <a:latin typeface="-apple-system"/>
              </a:rPr>
              <a:t>Dostali ste od prepravcu SMS správu s odkazom na zaplatenie cla, hoci neviete o žiadnej objednávke zo zahraničia? Skontrolujte číslo zásielky na webovej stránke.</a:t>
            </a:r>
          </a:p>
        </p:txBody>
      </p:sp>
    </p:spTree>
    <p:extLst>
      <p:ext uri="{BB962C8B-B14F-4D97-AF65-F5344CB8AC3E}">
        <p14:creationId xmlns:p14="http://schemas.microsoft.com/office/powerpoint/2010/main" val="867381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Ciele školenia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r>
              <a:rPr lang="sk-SK" sz="2400" noProof="0" dirty="0"/>
              <a:t>Získať prehľad o kybernetickej bezpečnosti</a:t>
            </a:r>
          </a:p>
          <a:p>
            <a:r>
              <a:rPr lang="sk-SK" sz="2400" noProof="0" dirty="0"/>
              <a:t>Pochopiť riziká </a:t>
            </a:r>
            <a:r>
              <a:rPr lang="sk-SK" sz="2400" noProof="0" dirty="0" err="1"/>
              <a:t>kyberpriestoru</a:t>
            </a:r>
            <a:endParaRPr lang="sk-SK" sz="2400" noProof="0" dirty="0"/>
          </a:p>
          <a:p>
            <a:r>
              <a:rPr lang="sk-SK" sz="2400" noProof="0" dirty="0"/>
              <a:t>Naučiť sa bezpečné správanie používateľa</a:t>
            </a:r>
          </a:p>
          <a:p>
            <a:r>
              <a:rPr lang="sk-SK" sz="2400" noProof="0" dirty="0"/>
              <a:t>Pripraviť sa na ďalšie praktické školenia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761649-DD15-4AD0-939C-F1202915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3500" noProof="0" dirty="0">
                <a:solidFill>
                  <a:srgbClr val="FFFFFF"/>
                </a:solidFill>
              </a:rPr>
              <a:t>Prehľad tém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0AF4B8-9B7D-ED90-8B71-EF6CFD85B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Základné pojmy v oblasti kybernetickej bezpečnosti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Dôležitosť osobných údajov a citlivých informácií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Druhy hrozieb, kybernetických útokov a podvodov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AAA – autentifikácia, autorizácia, účtovníctvo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Metódy overovania digitálnej identity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Zásady bezpečného používania hesiel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Význam škodlivého kódu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Riziká používania zariadení IKT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Základné zraniteľnosti smartfónov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Zásady vzdialeného prístupu a bezpečnostné pokyny pre prácu na diaľku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Pojem digitálneho súkromia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Význam pojmov digitálny popis, elektronický podpis, kvalifikovaný elektronický podpis a časová pečiatka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Základné zásady bezpečnosti, ochrany osobných údajov a etikety pri telekonferenciách a online stretnutiach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Riziká bezpečnosti a súkromia pri používaní sociálnych sietí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Povaha útokov sociálneho inžinierstva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Znalosti o kybernetickej bezpečnosti v oblasti trestného práva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Bezpečné používanie IT systémov a sietí.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Ako zaobchádzať s flash diskami a externými médiami. 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Zálohovanie údajov.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Základy fyzickej bezpečnosti.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Budúce smerovanie kybernetickej bezpečnosti.</a:t>
            </a:r>
          </a:p>
          <a:p>
            <a:pPr marL="257175" indent="-257175" fontAlgn="base">
              <a:lnSpc>
                <a:spcPct val="90000"/>
              </a:lnSpc>
              <a:buFont typeface="+mj-lt"/>
              <a:buAutoNum type="arabicPeriod"/>
            </a:pPr>
            <a:r>
              <a:rPr lang="sk-SK" sz="1300" noProof="0"/>
              <a:t>Praktické rady</a:t>
            </a:r>
          </a:p>
        </p:txBody>
      </p:sp>
    </p:spTree>
    <p:extLst>
      <p:ext uri="{BB962C8B-B14F-4D97-AF65-F5344CB8AC3E}">
        <p14:creationId xmlns:p14="http://schemas.microsoft.com/office/powerpoint/2010/main" val="2750755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000">
                <a:solidFill>
                  <a:srgbClr val="FFFFFF"/>
                </a:solidFill>
              </a:rPr>
              <a:t>Kyberpriestor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k-SK" sz="2400" noProof="0" dirty="0"/>
              <a:t>Prostredie digitálnej komunikácie a výmeny dát</a:t>
            </a:r>
          </a:p>
          <a:p>
            <a:r>
              <a:rPr lang="sk-SK" sz="2400" noProof="0" dirty="0"/>
              <a:t>Zahŕňa internet, siete, systémy, aplikácie a používateľov</a:t>
            </a:r>
          </a:p>
          <a:p>
            <a:r>
              <a:rPr lang="sk-SK" sz="2400" noProof="0" dirty="0"/>
              <a:t>Má významný vplyv na fungovanie verejnej správy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200">
                <a:solidFill>
                  <a:srgbClr val="FFFFFF"/>
                </a:solidFill>
              </a:rPr>
              <a:t>Základné pojmy kybernetickej bezpečnosti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 fontScale="92500"/>
          </a:bodyPr>
          <a:lstStyle/>
          <a:p>
            <a:r>
              <a:rPr lang="sk-SK" sz="2400" b="1" dirty="0"/>
              <a:t>Kybernetická hrozba</a:t>
            </a:r>
            <a:r>
              <a:rPr lang="sk-SK" sz="2400" dirty="0"/>
              <a:t> je potenciálna udalosť alebo činnosť, ktorá môže spôsobiť škodu systému alebo dátam</a:t>
            </a:r>
            <a:endParaRPr lang="en-SK" sz="2400" dirty="0"/>
          </a:p>
          <a:p>
            <a:r>
              <a:rPr lang="sk-SK" sz="2400" b="1" dirty="0"/>
              <a:t>Zraniteľnosť (</a:t>
            </a:r>
            <a:r>
              <a:rPr lang="sk-SK" sz="2400" b="1" dirty="0" err="1"/>
              <a:t>Vulnerability</a:t>
            </a:r>
            <a:r>
              <a:rPr lang="sk-SK" sz="2400" b="1" dirty="0"/>
              <a:t>)</a:t>
            </a:r>
            <a:r>
              <a:rPr lang="sk-SK" sz="2400" dirty="0"/>
              <a:t>  je slabé miesto v systéme, softvéri alebo procese, ktoré môže útočník zneužiť.</a:t>
            </a:r>
            <a:endParaRPr lang="en-SK" sz="2400" dirty="0"/>
          </a:p>
          <a:p>
            <a:r>
              <a:rPr lang="sk-SK" sz="2400" b="1" dirty="0"/>
              <a:t>Kybernetický útok</a:t>
            </a:r>
            <a:r>
              <a:rPr lang="sk-SK" sz="2400" dirty="0"/>
              <a:t> je úmyselný pokus zneužiť zraniteľnosť s cieľom</a:t>
            </a:r>
          </a:p>
          <a:p>
            <a:r>
              <a:rPr lang="sk-SK" sz="2400" b="1" dirty="0"/>
              <a:t>Riziko</a:t>
            </a:r>
            <a:r>
              <a:rPr lang="sk-SK" sz="2400" dirty="0"/>
              <a:t> je kombinácia hrozby × zraniteľnosti × dopadu. Riziko vyjadruje pravdepodobnosť a následky incidentu. </a:t>
            </a:r>
            <a:endParaRPr lang="en-SK" sz="2400" dirty="0"/>
          </a:p>
          <a:p>
            <a:r>
              <a:rPr lang="sk-SK" sz="2400" b="1" dirty="0"/>
              <a:t>Kybernetický incident</a:t>
            </a:r>
            <a:r>
              <a:rPr lang="sk-SK" sz="2400" dirty="0"/>
              <a:t> je udalosť, ktorá naruší alebo ohrozí bezpečnosť systému.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0" dirty="0">
                <a:solidFill>
                  <a:srgbClr val="FFFFFF"/>
                </a:solidFill>
              </a:rPr>
              <a:t>Úloha 1 - Riziko v praxi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sk-SK" sz="2400" noProof="0" dirty="0"/>
              <a:t>Situácia:</a:t>
            </a:r>
          </a:p>
          <a:p>
            <a:r>
              <a:rPr lang="sk-SK" sz="2400" noProof="0" dirty="0"/>
              <a:t>Zamestnanec pracuje z domu</a:t>
            </a:r>
          </a:p>
          <a:p>
            <a:r>
              <a:rPr lang="sk-SK" sz="2400" noProof="0" dirty="0"/>
              <a:t>Používa pracovný notebook</a:t>
            </a:r>
          </a:p>
          <a:p>
            <a:r>
              <a:rPr lang="sk-SK" sz="2400" noProof="0" dirty="0"/>
              <a:t>Má uložené dokumenty s osobnými údajmi</a:t>
            </a:r>
          </a:p>
          <a:p>
            <a:r>
              <a:rPr lang="sk-SK" sz="2400" noProof="0" dirty="0"/>
              <a:t>Notebook nemá heslo a nie je zamknutý</a:t>
            </a:r>
          </a:p>
          <a:p>
            <a:endParaRPr lang="sk-SK" sz="2400" noProof="0" dirty="0"/>
          </a:p>
          <a:p>
            <a:r>
              <a:rPr lang="sk-SK" sz="2400" noProof="0" dirty="0"/>
              <a:t>Aká je hrozba?</a:t>
            </a:r>
          </a:p>
          <a:p>
            <a:r>
              <a:rPr lang="sk-SK" sz="2400" noProof="0" dirty="0"/>
              <a:t>Aká je zraniteľnosť?</a:t>
            </a:r>
          </a:p>
          <a:p>
            <a:r>
              <a:rPr lang="sk-SK" sz="2400" noProof="0" dirty="0"/>
              <a:t>Aký môže byť dopad?</a:t>
            </a:r>
          </a:p>
          <a:p>
            <a:r>
              <a:rPr lang="sk-SK" sz="2400" noProof="0" dirty="0"/>
              <a:t>Čo by riziko znížilo?</a:t>
            </a:r>
          </a:p>
        </p:txBody>
      </p:sp>
    </p:spTree>
    <p:extLst>
      <p:ext uri="{BB962C8B-B14F-4D97-AF65-F5344CB8AC3E}">
        <p14:creationId xmlns:p14="http://schemas.microsoft.com/office/powerpoint/2010/main" val="1052169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Malware – typy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en-GB" sz="2400" dirty="0" err="1"/>
              <a:t>Vírus</a:t>
            </a:r>
            <a:endParaRPr lang="en-GB" sz="2400" dirty="0"/>
          </a:p>
          <a:p>
            <a:r>
              <a:rPr lang="en-GB" sz="2400" dirty="0" err="1"/>
              <a:t>Červ</a:t>
            </a:r>
            <a:r>
              <a:rPr lang="en-GB" sz="2400" dirty="0"/>
              <a:t> (worm)</a:t>
            </a:r>
          </a:p>
          <a:p>
            <a:r>
              <a:rPr lang="en-GB" sz="2400" dirty="0" err="1"/>
              <a:t>Trójsky</a:t>
            </a:r>
            <a:r>
              <a:rPr lang="en-GB" sz="2400" dirty="0"/>
              <a:t> </a:t>
            </a:r>
            <a:r>
              <a:rPr lang="en-GB" sz="2400" dirty="0" err="1"/>
              <a:t>kôň</a:t>
            </a:r>
            <a:endParaRPr lang="en-GB" sz="2400" dirty="0"/>
          </a:p>
          <a:p>
            <a:r>
              <a:rPr lang="en-GB" sz="2400" dirty="0"/>
              <a:t>Ransomware</a:t>
            </a:r>
          </a:p>
          <a:p>
            <a:r>
              <a:rPr lang="en-GB" sz="2400" dirty="0"/>
              <a:t>Spyware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icons with text&#10;&#10;AI-generated content may be incorrect.">
            <a:extLst>
              <a:ext uri="{FF2B5EF4-FFF2-40B4-BE49-F238E27FC236}">
                <a16:creationId xmlns:a16="http://schemas.microsoft.com/office/drawing/2014/main" id="{7FE25ACD-8759-B68F-83F8-8A9F736AD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2" r="1" b="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63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sk-SK" sz="3500" noProof="0" dirty="0">
                <a:solidFill>
                  <a:srgbClr val="FFFFFF"/>
                </a:solidFill>
              </a:rPr>
              <a:t>Autentifikácia a autorizácia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7FBCE2A-6105-F86C-DDDB-E491ECD0B4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99563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24A329A-1BE9-6B7B-BB3D-4219945968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588" y="4934406"/>
            <a:ext cx="7504463" cy="1458258"/>
          </a:xfrm>
        </p:spPr>
        <p:txBody>
          <a:bodyPr anchor="ctr">
            <a:normAutofit/>
          </a:bodyPr>
          <a:lstStyle/>
          <a:p>
            <a:pPr algn="l"/>
            <a:r>
              <a:rPr lang="sk" dirty="0">
                <a:solidFill>
                  <a:schemeClr val="tx1"/>
                </a:solidFill>
              </a:rPr>
              <a:t>Prečo sa vzdelávať v oblasti KB, o čo ide?</a:t>
            </a:r>
          </a:p>
        </p:txBody>
      </p:sp>
    </p:spTree>
    <p:extLst>
      <p:ext uri="{BB962C8B-B14F-4D97-AF65-F5344CB8AC3E}">
        <p14:creationId xmlns:p14="http://schemas.microsoft.com/office/powerpoint/2010/main" val="4027082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Šifrovanie a zálohovanie</a:t>
            </a: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95102DC2-AF03-9EF3-D35F-4F3F03C613D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77368" y="649480"/>
          <a:ext cx="3646835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 i="1">
                <a:solidFill>
                  <a:srgbClr val="FFFFFF"/>
                </a:solidFill>
              </a:rPr>
              <a:t>Úloha 2 – Heslá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3168" y="1957814"/>
            <a:ext cx="7293023" cy="4539803"/>
          </a:xfrm>
        </p:spPr>
        <p:txBody>
          <a:bodyPr anchor="ctr">
            <a:noAutofit/>
          </a:bodyPr>
          <a:lstStyle/>
          <a:p>
            <a:r>
              <a:rPr lang="sk-SK" sz="2400" noProof="0" dirty="0"/>
              <a:t>123456</a:t>
            </a:r>
          </a:p>
          <a:p>
            <a:r>
              <a:rPr lang="sk-SK" sz="2400" noProof="0" dirty="0"/>
              <a:t>heslo2024</a:t>
            </a:r>
          </a:p>
          <a:p>
            <a:r>
              <a:rPr lang="sk-SK" sz="2400" noProof="0" dirty="0"/>
              <a:t>Jozko123</a:t>
            </a:r>
          </a:p>
          <a:p>
            <a:r>
              <a:rPr lang="sk-SK" sz="2400" noProof="0" dirty="0" err="1"/>
              <a:t>Jozko_urad</a:t>
            </a:r>
            <a:endParaRPr lang="sk-SK" sz="2400" noProof="0" dirty="0"/>
          </a:p>
          <a:p>
            <a:r>
              <a:rPr lang="sk-SK" sz="2400" noProof="0" dirty="0"/>
              <a:t>MojPesSkaceCezPlot!7</a:t>
            </a:r>
          </a:p>
          <a:p>
            <a:endParaRPr lang="sk-SK" sz="2400" noProof="0" dirty="0"/>
          </a:p>
          <a:p>
            <a:r>
              <a:rPr lang="sk-SK" sz="2400" noProof="0" dirty="0"/>
              <a:t>Ktoré je najslabšie?</a:t>
            </a:r>
          </a:p>
          <a:p>
            <a:r>
              <a:rPr lang="sk-SK" sz="2400" noProof="0" dirty="0"/>
              <a:t>Prečo?</a:t>
            </a:r>
          </a:p>
          <a:p>
            <a:r>
              <a:rPr lang="sk-SK" sz="2400" noProof="0" dirty="0"/>
              <a:t>Ktoré by ste si reálne zapamätali?</a:t>
            </a:r>
          </a:p>
          <a:p>
            <a:r>
              <a:rPr lang="sk-SK" sz="2400" noProof="0" dirty="0"/>
              <a:t>Prečo je dôležité unikátne heslo?</a:t>
            </a:r>
          </a:p>
        </p:txBody>
      </p:sp>
    </p:spTree>
    <p:extLst>
      <p:ext uri="{BB962C8B-B14F-4D97-AF65-F5344CB8AC3E}">
        <p14:creationId xmlns:p14="http://schemas.microsoft.com/office/powerpoint/2010/main" val="3852560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Bezpečnostné prvky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DF0093-660E-E91A-620B-2F1DD4C4F4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651986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0">
                <a:solidFill>
                  <a:srgbClr val="FFFFFF"/>
                </a:solidFill>
              </a:rPr>
              <a:t>Úloha 3 – Bezpečné správanie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r>
              <a:rPr lang="sk-SK" sz="2400" noProof="0" dirty="0"/>
              <a:t>Používam rovnaké heslo do mailu aj informačného systému.</a:t>
            </a:r>
          </a:p>
          <a:p>
            <a:r>
              <a:rPr lang="sk-SK" sz="2400" noProof="0" dirty="0"/>
              <a:t>Zamknem počítač, keď idem na obed.</a:t>
            </a:r>
          </a:p>
          <a:p>
            <a:r>
              <a:rPr lang="sk-SK" sz="2400" noProof="0" dirty="0"/>
              <a:t>Pošlem dokument s rodným číslom cez e-mail bez hesla.</a:t>
            </a:r>
          </a:p>
          <a:p>
            <a:r>
              <a:rPr lang="sk-SK" sz="2400" noProof="0" dirty="0"/>
              <a:t>Uložím si pracovné dokumenty na súkromný USB kľúč.</a:t>
            </a:r>
          </a:p>
          <a:p>
            <a:r>
              <a:rPr lang="sk-SK" sz="2400" noProof="0" dirty="0"/>
              <a:t>Aktualizácie odkladám, lebo „teraz nemám čas“.</a:t>
            </a:r>
          </a:p>
        </p:txBody>
      </p:sp>
    </p:spTree>
    <p:extLst>
      <p:ext uri="{BB962C8B-B14F-4D97-AF65-F5344CB8AC3E}">
        <p14:creationId xmlns:p14="http://schemas.microsoft.com/office/powerpoint/2010/main" val="3176410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Cloudové služby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385A60C-BD19-9583-ED27-F6AB4EF0B0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786813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Kľúčové prvky kyberpriestoru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sk-SK" sz="2400" noProof="0" dirty="0"/>
              <a:t>Internet</a:t>
            </a:r>
          </a:p>
          <a:p>
            <a:r>
              <a:rPr lang="sk-SK" sz="2400" noProof="0" dirty="0"/>
              <a:t>Počítačové siete</a:t>
            </a:r>
          </a:p>
          <a:p>
            <a:r>
              <a:rPr lang="sk-SK" sz="2400" noProof="0" dirty="0"/>
              <a:t>Počítačové systémy</a:t>
            </a:r>
          </a:p>
          <a:p>
            <a:r>
              <a:rPr lang="sk-SK" sz="2400" noProof="0" dirty="0"/>
              <a:t>Aplikácie a služby</a:t>
            </a:r>
          </a:p>
          <a:p>
            <a:r>
              <a:rPr lang="sk-SK" sz="2400" noProof="0" dirty="0"/>
              <a:t>Používatelia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rgbClr val="FFFFFF"/>
                </a:solidFill>
              </a:rPr>
              <a:t>Internet a otvorený internet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r>
              <a:rPr lang="sk-SK" sz="2400" noProof="1"/>
              <a:t>Sloboda prístupu k informáciám</a:t>
            </a:r>
          </a:p>
          <a:p>
            <a:r>
              <a:rPr lang="sk-SK" sz="2400" noProof="1"/>
              <a:t>Sieťová neutralita</a:t>
            </a:r>
          </a:p>
          <a:p>
            <a:r>
              <a:rPr lang="sk-SK" sz="2400" noProof="1"/>
              <a:t>Podpora inovácií</a:t>
            </a:r>
          </a:p>
          <a:p>
            <a:r>
              <a:rPr lang="sk-SK" sz="2400" noProof="1"/>
              <a:t>Globálne prepojenie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Riziká otvoreného internetu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sk-SK" sz="2400" noProof="0" dirty="0"/>
              <a:t>Dezinformácie</a:t>
            </a:r>
          </a:p>
          <a:p>
            <a:r>
              <a:rPr lang="sk-SK" sz="2400" noProof="0" dirty="0"/>
              <a:t>Kybernetické útoky</a:t>
            </a:r>
          </a:p>
          <a:p>
            <a:r>
              <a:rPr lang="sk-SK" sz="2400" noProof="0" dirty="0"/>
              <a:t>Strata súkromia</a:t>
            </a:r>
          </a:p>
          <a:p>
            <a:r>
              <a:rPr lang="sk-SK" sz="2400" noProof="0" dirty="0"/>
              <a:t>Nevhodný obsah</a:t>
            </a:r>
          </a:p>
          <a:p>
            <a:r>
              <a:rPr lang="sk-SK" sz="2400" noProof="0" dirty="0"/>
              <a:t>Digitálna priepasť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EF6139-BE06-9675-3D3E-9F2F01C4C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sk" sz="3500" dirty="0">
                <a:solidFill>
                  <a:srgbClr val="FFFFFF"/>
                </a:solidFill>
              </a:rPr>
              <a:t>Siete a ich úloha</a:t>
            </a:r>
            <a:endParaRPr lang="cs-CZ" sz="35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17C487-C76D-C2C6-7028-4FAFF123B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766818"/>
          </a:xfrm>
        </p:spPr>
        <p:txBody>
          <a:bodyPr anchor="ctr">
            <a:normAutofit fontScale="92500" lnSpcReduction="20000"/>
          </a:bodyPr>
          <a:lstStyle/>
          <a:p>
            <a:r>
              <a:rPr lang="sk" sz="2400" b="1" dirty="0"/>
              <a:t>Prepájanie zariadení a používateľov - </a:t>
            </a:r>
            <a:r>
              <a:rPr lang="sk" sz="2400" dirty="0"/>
              <a:t>prepojenie počítačov, serverov, mobilných zariadení, senzorov a ďalších prvkov do jedného celku</a:t>
            </a:r>
            <a:endParaRPr lang="cs-CZ" sz="2400" b="1" dirty="0"/>
          </a:p>
          <a:p>
            <a:r>
              <a:rPr lang="sk" sz="2400" b="1" dirty="0"/>
              <a:t>Prenos dát – </a:t>
            </a:r>
            <a:r>
              <a:rPr lang="sk" sz="2400" dirty="0"/>
              <a:t>medzi rôznymi bodmi v kybernetickom</a:t>
            </a:r>
            <a:r>
              <a:rPr lang="sk" sz="2400" b="1" dirty="0"/>
              <a:t> </a:t>
            </a:r>
          </a:p>
          <a:p>
            <a:pPr lvl="0"/>
            <a:r>
              <a:rPr lang="sk" sz="2400" b="1" dirty="0"/>
              <a:t>Zaistenie bezpečnosti a kontroly prístupu - </a:t>
            </a:r>
            <a:r>
              <a:rPr lang="sk" sz="2400" dirty="0"/>
              <a:t>firewally, VPN, šifrovanie, autentizácia užívateľov a riadenie prístupu, monitorovanie prevádzky a detekcia hrozieb</a:t>
            </a:r>
            <a:endParaRPr lang="cs-CZ" sz="2400" b="1" dirty="0"/>
          </a:p>
          <a:p>
            <a:pPr lvl="0"/>
            <a:r>
              <a:rPr lang="sk" sz="2400" b="1" dirty="0"/>
              <a:t>Podpora digitálnych služieb a infraštruktúry - </a:t>
            </a:r>
            <a:r>
              <a:rPr lang="sk" sz="2400" dirty="0"/>
              <a:t>cloudové služby (napr. Microsoft 365, Google Cloud), internet vecí ( IoT ), múdra mestá, priemysel 4.0, e-government.</a:t>
            </a:r>
            <a:endParaRPr lang="cs-CZ" sz="2400" b="1" dirty="0"/>
          </a:p>
          <a:p>
            <a:r>
              <a:rPr lang="sk" sz="2400" b="1" dirty="0"/>
              <a:t>Globálne prepojenie </a:t>
            </a:r>
            <a:r>
              <a:rPr lang="sk" sz="2400" dirty="0"/>
              <a:t>– prepája celý svet</a:t>
            </a:r>
          </a:p>
        </p:txBody>
      </p:sp>
    </p:spTree>
    <p:extLst>
      <p:ext uri="{BB962C8B-B14F-4D97-AF65-F5344CB8AC3E}">
        <p14:creationId xmlns:p14="http://schemas.microsoft.com/office/powerpoint/2010/main" val="3276704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BEAA16-EC69-DE65-EB15-F647AD7F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" sz="3500">
                <a:solidFill>
                  <a:srgbClr val="FFFFFF"/>
                </a:solidFill>
              </a:rPr>
              <a:t>Počítačové systémy – ich úloha</a:t>
            </a:r>
            <a:endParaRPr lang="cs-CZ" sz="35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C1F015-F2D2-2ABB-458B-BC7CEBA1E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r>
              <a:rPr lang="sk" sz="2400" dirty="0"/>
              <a:t>Spracovanie dát a výpočty</a:t>
            </a:r>
          </a:p>
          <a:p>
            <a:r>
              <a:rPr lang="sk" sz="2400" dirty="0"/>
              <a:t>Ukladanie a správa informácií</a:t>
            </a:r>
          </a:p>
          <a:p>
            <a:r>
              <a:rPr lang="sk" sz="2400" dirty="0"/>
              <a:t>Riadenie a automatizácia procesov</a:t>
            </a:r>
          </a:p>
          <a:p>
            <a:r>
              <a:rPr lang="sk" sz="2400" dirty="0"/>
              <a:t>Zaistenie bezpečnosti a správy prístupu</a:t>
            </a:r>
          </a:p>
          <a:p>
            <a:r>
              <a:rPr lang="sk" sz="2400" dirty="0"/>
              <a:t>Poskytovanie služieb a aplikácií</a:t>
            </a:r>
          </a:p>
        </p:txBody>
      </p:sp>
    </p:spTree>
    <p:extLst>
      <p:ext uri="{BB962C8B-B14F-4D97-AF65-F5344CB8AC3E}">
        <p14:creationId xmlns:p14="http://schemas.microsoft.com/office/powerpoint/2010/main" val="2776844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Obsah obrázku text, Lidská tvář, muž, oblečení&#10;&#10;Obsah vygenerovaný umělou inteligencí může být nesprávný.">
            <a:extLst>
              <a:ext uri="{FF2B5EF4-FFF2-40B4-BE49-F238E27FC236}">
                <a16:creationId xmlns:a16="http://schemas.microsoft.com/office/drawing/2014/main" id="{AF56917B-CD64-0BC4-8AB2-C4FA27725F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8" r="-2" b="-2"/>
          <a:stretch/>
        </p:blipFill>
        <p:spPr>
          <a:xfrm>
            <a:off x="1455964" y="857253"/>
            <a:ext cx="6232072" cy="5143493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75844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7065619-93E0-85B7-B0A8-8704A66BE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sk" sz="3500">
                <a:solidFill>
                  <a:srgbClr val="FFFFFF"/>
                </a:solidFill>
              </a:rPr>
              <a:t>Aplikácie a služby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F15410-0E7D-D2FE-E162-B852115D1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k" sz="2400" dirty="0"/>
              <a:t>Používateľské rozhranie kyberpriestoru</a:t>
            </a:r>
          </a:p>
          <a:p>
            <a:r>
              <a:rPr lang="sk" sz="2400" dirty="0"/>
              <a:t>Poskytovanie digitálnych služieb</a:t>
            </a:r>
          </a:p>
          <a:p>
            <a:r>
              <a:rPr lang="sk" sz="2400" dirty="0"/>
              <a:t>Automatizácia a inteligencia</a:t>
            </a:r>
          </a:p>
          <a:p>
            <a:r>
              <a:rPr lang="sk" sz="2400" dirty="0"/>
              <a:t>Zaistenie bezpečnosti a správy</a:t>
            </a:r>
          </a:p>
          <a:p>
            <a:r>
              <a:rPr lang="sk" sz="2400" dirty="0"/>
              <a:t>Prepájanie ľudí, organizácií a zariadení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018010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 dirty="0" err="1">
                <a:solidFill>
                  <a:srgbClr val="FFFFFF"/>
                </a:solidFill>
              </a:rPr>
              <a:t>Používatelia</a:t>
            </a:r>
            <a:r>
              <a:rPr lang="en-GB" sz="3500" dirty="0">
                <a:solidFill>
                  <a:srgbClr val="FFFFFF"/>
                </a:solidFill>
              </a:rPr>
              <a:t> v </a:t>
            </a:r>
            <a:r>
              <a:rPr lang="en-GB" sz="3500" dirty="0" err="1">
                <a:solidFill>
                  <a:srgbClr val="FFFFFF"/>
                </a:solidFill>
              </a:rPr>
              <a:t>kyberpriestore</a:t>
            </a:r>
            <a:endParaRPr lang="en-GB" sz="35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sk" sz="2400" dirty="0"/>
              <a:t>Spotrebitelia digitálnych služieb</a:t>
            </a:r>
          </a:p>
          <a:p>
            <a:r>
              <a:rPr lang="sk" sz="2400" dirty="0"/>
              <a:t>Tvorcovia obsahu</a:t>
            </a:r>
          </a:p>
          <a:p>
            <a:r>
              <a:rPr lang="sk" sz="2400" dirty="0"/>
              <a:t>Správcovia a operátori</a:t>
            </a:r>
          </a:p>
          <a:p>
            <a:r>
              <a:rPr lang="sk" sz="2400" dirty="0"/>
              <a:t>Zodpovední aktéri bezpečnosti</a:t>
            </a:r>
          </a:p>
          <a:p>
            <a:r>
              <a:rPr lang="sk" sz="2400" dirty="0"/>
              <a:t>Iniciátori inovácií a zmien</a:t>
            </a:r>
          </a:p>
          <a:p>
            <a:r>
              <a:rPr lang="sk" sz="2400" dirty="0"/>
              <a:t>Spoluúčastníci digitálnej spoločnosti</a:t>
            </a:r>
            <a:endParaRPr lang="cs-CZ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0" dirty="0">
                <a:solidFill>
                  <a:srgbClr val="FFFFFF"/>
                </a:solidFill>
              </a:rPr>
              <a:t>Úloha 4 – Osobné údaje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sl-SI" sz="2400" noProof="0" dirty="0"/>
              <a:t>S akými osobnými údajmi sa stretávate vo svojej práci?</a:t>
            </a:r>
          </a:p>
          <a:p>
            <a:r>
              <a:rPr lang="sl-SI" sz="2400" noProof="0" dirty="0"/>
              <a:t>meno, adresa</a:t>
            </a:r>
          </a:p>
          <a:p>
            <a:r>
              <a:rPr lang="sl-SI" sz="2400" noProof="0" dirty="0"/>
              <a:t>rodné číslo</a:t>
            </a:r>
          </a:p>
          <a:p>
            <a:r>
              <a:rPr lang="sl-SI" sz="2400" noProof="0" dirty="0"/>
              <a:t>e-mail, telefón</a:t>
            </a:r>
          </a:p>
          <a:p>
            <a:r>
              <a:rPr lang="sl-SI" sz="2400" dirty="0"/>
              <a:t>f</a:t>
            </a:r>
            <a:r>
              <a:rPr lang="sl-SI" sz="2400" noProof="0" dirty="0"/>
              <a:t>otografie</a:t>
            </a:r>
          </a:p>
          <a:p>
            <a:r>
              <a:rPr lang="sl-SI" sz="2400" noProof="0" dirty="0"/>
              <a:t>Iné</a:t>
            </a:r>
          </a:p>
          <a:p>
            <a:pPr marL="0" indent="0">
              <a:buNone/>
            </a:pPr>
            <a:endParaRPr lang="sl-SI" sz="2400" noProof="0" dirty="0"/>
          </a:p>
          <a:p>
            <a:pPr marL="0" indent="0">
              <a:buNone/>
            </a:pPr>
            <a:r>
              <a:rPr lang="sl-SI" sz="2400" noProof="0" dirty="0"/>
              <a:t>Ktoré sú najcitlivejšie?</a:t>
            </a:r>
          </a:p>
          <a:p>
            <a:pPr marL="0" indent="0">
              <a:buNone/>
            </a:pPr>
            <a:r>
              <a:rPr lang="sl-SI" sz="2400" dirty="0"/>
              <a:t>Ktoré by ste </a:t>
            </a:r>
            <a:r>
              <a:rPr lang="sl-SI" sz="2400" b="1" dirty="0"/>
              <a:t>nechceli</a:t>
            </a:r>
            <a:r>
              <a:rPr lang="sl-SI" sz="2400" dirty="0"/>
              <a:t>, aby unikli?</a:t>
            </a:r>
          </a:p>
        </p:txBody>
      </p:sp>
    </p:spTree>
    <p:extLst>
      <p:ext uri="{BB962C8B-B14F-4D97-AF65-F5344CB8AC3E}">
        <p14:creationId xmlns:p14="http://schemas.microsoft.com/office/powerpoint/2010/main" val="2094640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5A13251-1FCD-90F1-9E9B-6AF771BEC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sk" sz="270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Aké riziká prináša kyberpriestor?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09FE4C-C85A-9DF7-5BC7-10B079547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 lvl="0"/>
            <a:r>
              <a:rPr lang="sk" sz="2400" dirty="0">
                <a:latin typeface="Calibri" panose="020F0502020204030204" pitchFamily="34" charset="0"/>
                <a:cs typeface="Calibri" panose="020F0502020204030204" pitchFamily="34" charset="0"/>
              </a:rPr>
              <a:t>Kybernetické útoky – phishing , malware, DDoS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sk" sz="2400" dirty="0">
                <a:latin typeface="Calibri" panose="020F0502020204030204" pitchFamily="34" charset="0"/>
                <a:cs typeface="Calibri" panose="020F0502020204030204" pitchFamily="34" charset="0"/>
              </a:rPr>
              <a:t>Úniky dát – nedostatočná ochrana osobných a firemných dát</a:t>
            </a:r>
          </a:p>
          <a:p>
            <a:pPr lvl="0"/>
            <a:r>
              <a:rPr lang="sk" sz="2400" dirty="0">
                <a:latin typeface="Calibri" panose="020F0502020204030204" pitchFamily="34" charset="0"/>
                <a:cs typeface="Calibri" panose="020F0502020204030204" pitchFamily="34" charset="0"/>
              </a:rPr>
              <a:t>Falošné webové stránky – používané na krádež</a:t>
            </a:r>
          </a:p>
          <a:p>
            <a:pPr lvl="0"/>
            <a:r>
              <a:rPr lang="sk" sz="2400" dirty="0">
                <a:latin typeface="Calibri" panose="020F0502020204030204" pitchFamily="34" charset="0"/>
                <a:cs typeface="Calibri" panose="020F0502020204030204" pitchFamily="34" charset="0"/>
              </a:rPr>
              <a:t>Zneužitie osobných údajov – na špehovanie</a:t>
            </a:r>
          </a:p>
        </p:txBody>
      </p:sp>
    </p:spTree>
    <p:extLst>
      <p:ext uri="{BB962C8B-B14F-4D97-AF65-F5344CB8AC3E}">
        <p14:creationId xmlns:p14="http://schemas.microsoft.com/office/powerpoint/2010/main" val="144108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223C00F-3E89-6908-0EDE-1D9DABD43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sk" sz="3500">
                <a:solidFill>
                  <a:srgbClr val="FFFFFF"/>
                </a:solidFill>
              </a:rPr>
              <a:t>Nástrahy digitálneho sveta (internetu)</a:t>
            </a:r>
            <a:endParaRPr lang="cs-CZ" sz="3500">
              <a:solidFill>
                <a:srgbClr val="FFFFFF"/>
              </a:solidFill>
            </a:endParaRP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7F03293-B4A7-0C7F-CAEB-12292FCF64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0310241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7715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2700">
                <a:solidFill>
                  <a:srgbClr val="FFFFFF"/>
                </a:solidFill>
              </a:rPr>
              <a:t>Ako čeliť rizikám kyberpriestoru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k-SK" sz="2400" noProof="0" dirty="0"/>
              <a:t>Legislatíva (GDPR, zákony o </a:t>
            </a:r>
            <a:r>
              <a:rPr lang="sk-SK" sz="2400" noProof="0" dirty="0" err="1"/>
              <a:t>kyberbezpečnosti</a:t>
            </a:r>
            <a:r>
              <a:rPr lang="sk-SK" sz="2400" noProof="0" dirty="0"/>
              <a:t>)</a:t>
            </a:r>
          </a:p>
          <a:p>
            <a:r>
              <a:rPr lang="sk-SK" sz="2400" noProof="0" dirty="0"/>
              <a:t>Vzdelávanie používateľov</a:t>
            </a:r>
          </a:p>
          <a:p>
            <a:r>
              <a:rPr lang="sk-SK" sz="2400" noProof="0" dirty="0"/>
              <a:t>Technické a organizačné opatrenia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diagram with different facial expressions&#10;&#10;AI-generated content may be incorrect.">
            <a:extLst>
              <a:ext uri="{FF2B5EF4-FFF2-40B4-BE49-F238E27FC236}">
                <a16:creationId xmlns:a16="http://schemas.microsoft.com/office/drawing/2014/main" id="{A3711CB1-B1F2-FCFE-7856-1C6AE82919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25"/>
          <a:stretch>
            <a:fillRect/>
          </a:stretch>
        </p:blipFill>
        <p:spPr>
          <a:xfrm>
            <a:off x="-524933" y="541867"/>
            <a:ext cx="10070082" cy="587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337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BF0B2D-29EA-DCF7-A24B-F67A8EE26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marL="257175" indent="-257175" algn="r">
              <a:lnSpc>
                <a:spcPct val="90000"/>
              </a:lnSpc>
            </a:pPr>
            <a:r>
              <a:rPr lang="sk" sz="220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Pojem triáda kybernetickej bezpečnosti, zahŕňajúca kľúčové princípy, ktoré sú zásadné pre ochranu informácií a informačných systémov a ako je zaistená v IS?</a:t>
            </a:r>
            <a:endParaRPr lang="cs-CZ" sz="22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ADCD40-0FC8-B8FA-F342-981F53126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576" y="655975"/>
            <a:ext cx="4184580" cy="5546047"/>
          </a:xfrm>
        </p:spPr>
        <p:txBody>
          <a:bodyPr anchor="ctr">
            <a:noAutofit/>
          </a:bodyPr>
          <a:lstStyle/>
          <a:p>
            <a:pPr lvl="0">
              <a:lnSpc>
                <a:spcPct val="90000"/>
              </a:lnSpc>
            </a:pPr>
            <a:r>
              <a:rPr lang="sk" sz="1600" b="1" dirty="0">
                <a:latin typeface="Calibri" panose="020F0502020204030204" pitchFamily="34" charset="0"/>
                <a:cs typeface="Calibri" panose="020F0502020204030204" pitchFamily="34" charset="0"/>
              </a:rPr>
              <a:t>Confidentiality (Dôvernosť) </a:t>
            </a:r>
            <a:r>
              <a:rPr lang="sk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sk" sz="1600" dirty="0">
                <a:latin typeface="Calibri" panose="020F0502020204030204" pitchFamily="34" charset="0"/>
                <a:cs typeface="Calibri" panose="020F0502020204030204" pitchFamily="34" charset="0"/>
              </a:rPr>
              <a:t>Zaisťuje, že informácie sú prístupné iba tým, ktorí k nim majú oprávnený prístup. Dôvernosť je chránená pomocou </a:t>
            </a:r>
            <a:r>
              <a:rPr lang="sk" sz="1600" b="1" dirty="0">
                <a:latin typeface="Calibri" panose="020F0502020204030204" pitchFamily="34" charset="0"/>
                <a:cs typeface="Calibri" panose="020F0502020204030204" pitchFamily="34" charset="0"/>
              </a:rPr>
              <a:t>šifrovania, </a:t>
            </a:r>
            <a:r>
              <a:rPr lang="sk" sz="1600" dirty="0">
                <a:latin typeface="Calibri" panose="020F0502020204030204" pitchFamily="34" charset="0"/>
                <a:cs typeface="Calibri" panose="020F0502020204030204" pitchFamily="34" charset="0"/>
              </a:rPr>
              <a:t>kontroly prístupu a ďalších bezpečnostných opatrení, aby sa zabránilo neoprávnenému prístupu k citlivým dátam.</a:t>
            </a:r>
          </a:p>
          <a:p>
            <a:pPr lvl="0">
              <a:lnSpc>
                <a:spcPct val="90000"/>
              </a:lnSpc>
            </a:pPr>
            <a:r>
              <a:rPr lang="sk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Integrity (Integrita) </a:t>
            </a:r>
            <a:r>
              <a:rPr lang="sk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sk" sz="1600" dirty="0">
                <a:latin typeface="Calibri" panose="020F0502020204030204" pitchFamily="34" charset="0"/>
                <a:cs typeface="Calibri" panose="020F0502020204030204" pitchFamily="34" charset="0"/>
              </a:rPr>
              <a:t>Zabezpečuje, že informácie sú presné a úplné, a že neboli neoprávnene zmenené alebo poškodené. Integrita je chránená pomocou </a:t>
            </a:r>
            <a:r>
              <a:rPr lang="sk" sz="1600" b="1" dirty="0">
                <a:latin typeface="Calibri" panose="020F0502020204030204" pitchFamily="34" charset="0"/>
                <a:cs typeface="Calibri" panose="020F0502020204030204" pitchFamily="34" charset="0"/>
              </a:rPr>
              <a:t>šifrovania </a:t>
            </a:r>
            <a:r>
              <a:rPr lang="sk" sz="1600" dirty="0">
                <a:latin typeface="Calibri" panose="020F0502020204030204" pitchFamily="34" charset="0"/>
                <a:cs typeface="Calibri" panose="020F0502020204030204" pitchFamily="34" charset="0"/>
              </a:rPr>
              <a:t>, digitálnych podpisov a ďalších mechanizmov, ktoré umožňujú overiť autenticitu a správnosť dát.</a:t>
            </a:r>
          </a:p>
          <a:p>
            <a:pPr lvl="0">
              <a:lnSpc>
                <a:spcPct val="90000"/>
              </a:lnSpc>
            </a:pPr>
            <a:r>
              <a:rPr lang="sk" sz="1600" b="1" dirty="0">
                <a:latin typeface="Calibri" panose="020F0502020204030204" pitchFamily="34" charset="0"/>
                <a:cs typeface="Calibri" panose="020F0502020204030204" pitchFamily="34" charset="0"/>
              </a:rPr>
              <a:t>Availability (Dostupnosť) </a:t>
            </a:r>
            <a:r>
              <a:rPr lang="sk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sk" sz="1600" dirty="0">
                <a:latin typeface="Calibri" panose="020F0502020204030204" pitchFamily="34" charset="0"/>
                <a:cs typeface="Calibri" panose="020F0502020204030204" pitchFamily="34" charset="0"/>
              </a:rPr>
              <a:t>Zaisťuje, že informácie a systémy sú dostupné a použiteľné vtedy, keď je potrebné. Dostupnosť je chránená pomocou </a:t>
            </a:r>
            <a:r>
              <a:rPr lang="sk" sz="1600" b="1" dirty="0">
                <a:latin typeface="Calibri" panose="020F0502020204030204" pitchFamily="34" charset="0"/>
                <a:cs typeface="Calibri" panose="020F0502020204030204" pitchFamily="34" charset="0"/>
              </a:rPr>
              <a:t>záložných systémov </a:t>
            </a:r>
            <a:r>
              <a:rPr lang="sk" sz="1600" dirty="0">
                <a:latin typeface="Calibri" panose="020F0502020204030204" pitchFamily="34" charset="0"/>
                <a:cs typeface="Calibri" panose="020F0502020204030204" pitchFamily="34" charset="0"/>
              </a:rPr>
              <a:t>, redundancie, sieťových opatrení proti DDoS útokom a ďalších stratégií, ktoré zaisťujú, že služby zostanú funkčné aj v prípade výpadku alebo útoku.</a:t>
            </a:r>
          </a:p>
        </p:txBody>
      </p:sp>
    </p:spTree>
    <p:extLst>
      <p:ext uri="{BB962C8B-B14F-4D97-AF65-F5344CB8AC3E}">
        <p14:creationId xmlns:p14="http://schemas.microsoft.com/office/powerpoint/2010/main" val="84660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0" dirty="0">
                <a:solidFill>
                  <a:srgbClr val="FFFFFF"/>
                </a:solidFill>
              </a:rPr>
              <a:t>Úloha 5 – Incident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486" y="2023659"/>
            <a:ext cx="7293023" cy="45398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b="1" noProof="0" dirty="0"/>
              <a:t>Situácia:</a:t>
            </a:r>
            <a:endParaRPr lang="sk-SK" sz="2400" noProof="0" dirty="0"/>
          </a:p>
          <a:p>
            <a:r>
              <a:rPr lang="sk-SK" sz="2400" noProof="0" dirty="0"/>
              <a:t>omylom pošlem e-mail s údajmi nesprávnej osobe</a:t>
            </a:r>
          </a:p>
          <a:p>
            <a:r>
              <a:rPr lang="sk-SK" sz="2400" noProof="0" dirty="0"/>
              <a:t>stratím USB kľúč</a:t>
            </a:r>
          </a:p>
          <a:p>
            <a:r>
              <a:rPr lang="sk-SK" sz="2400" noProof="0" dirty="0"/>
              <a:t>počítač sa správa divne</a:t>
            </a:r>
          </a:p>
          <a:p>
            <a:r>
              <a:rPr lang="sk-SK" sz="2400" noProof="0" dirty="0"/>
              <a:t>niekto cudzí sedí pri mojom prihlásenom PC</a:t>
            </a:r>
          </a:p>
          <a:p>
            <a:endParaRPr lang="sk-SK" sz="2400" noProof="0" dirty="0"/>
          </a:p>
          <a:p>
            <a:pPr marL="0" indent="0">
              <a:buNone/>
            </a:pPr>
            <a:r>
              <a:rPr lang="sk-SK" sz="2400" b="1" noProof="0" dirty="0"/>
              <a:t>Otázky:</a:t>
            </a:r>
            <a:endParaRPr lang="sk-SK" sz="2400" noProof="0" dirty="0"/>
          </a:p>
          <a:p>
            <a:r>
              <a:rPr lang="sk-SK" sz="2400" noProof="0" dirty="0"/>
              <a:t>Čo je prvá vec, ktorú urobím?</a:t>
            </a:r>
          </a:p>
          <a:p>
            <a:r>
              <a:rPr lang="sk-SK" sz="2400" noProof="0" dirty="0"/>
              <a:t>Komu to oznámim?</a:t>
            </a:r>
          </a:p>
          <a:p>
            <a:r>
              <a:rPr lang="sk-SK" sz="2400" noProof="0" dirty="0"/>
              <a:t>Čo nerobiť (tajiť, mazať, panikáriť)?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Záver a diskusia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k-SK" sz="2400" noProof="0" dirty="0"/>
              <a:t>Kybernetická bezpečnosť je zodpovednosť každého</a:t>
            </a:r>
          </a:p>
          <a:p>
            <a:r>
              <a:rPr lang="sk-SK" sz="2400" noProof="0" dirty="0"/>
              <a:t>Otázky a diskusia</a:t>
            </a:r>
          </a:p>
          <a:p>
            <a:r>
              <a:rPr lang="sk-SK" sz="2400" noProof="0" dirty="0"/>
              <a:t>Príprava na ďalšie stretnutie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screenshot of a chat&#10;&#10;Description automatically generated">
            <a:extLst>
              <a:ext uri="{FF2B5EF4-FFF2-40B4-BE49-F238E27FC236}">
                <a16:creationId xmlns:a16="http://schemas.microsoft.com/office/drawing/2014/main" id="{184DD067-856A-3EB3-7A70-4C12740D0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06"/>
          <a:stretch/>
        </p:blipFill>
        <p:spPr>
          <a:xfrm>
            <a:off x="15" y="85821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19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4">
            <a:extLst>
              <a:ext uri="{FF2B5EF4-FFF2-40B4-BE49-F238E27FC236}">
                <a16:creationId xmlns:a16="http://schemas.microsoft.com/office/drawing/2014/main" id="{D4ACCB70-2059-4504-4527-187BCC149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235"/>
          <a:stretch/>
        </p:blipFill>
        <p:spPr>
          <a:xfrm>
            <a:off x="147638" y="987389"/>
            <a:ext cx="8848725" cy="488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6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52E1EB-5B6D-844E-9C7A-2BB479803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sk" sz="3500">
                <a:solidFill>
                  <a:srgbClr val="FFFFFF"/>
                </a:solidFill>
              </a:rPr>
              <a:t>Zamyslenie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344942-ADEE-4361-6015-DA8B72AD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k" sz="1700"/>
              <a:t>vzhľad webu je dobrý</a:t>
            </a:r>
          </a:p>
          <a:p>
            <a:r>
              <a:rPr lang="sk" sz="1700"/>
              <a:t>využitie autorít prezidenta</a:t>
            </a:r>
          </a:p>
          <a:p>
            <a:r>
              <a:rPr lang="sk" sz="1700"/>
              <a:t>odkazovanie na zákon</a:t>
            </a:r>
          </a:p>
          <a:p>
            <a:r>
              <a:rPr lang="sk" sz="1700"/>
              <a:t>recenzie iných ľudí dodávajú dôveryhodnosť</a:t>
            </a:r>
          </a:p>
          <a:p>
            <a:r>
              <a:rPr lang="sk" sz="1700"/>
              <a:t>príležitosť zarobiť si peniaze ľahko</a:t>
            </a:r>
          </a:p>
          <a:p>
            <a:r>
              <a:rPr lang="sk" sz="1700"/>
              <a:t>….</a:t>
            </a:r>
          </a:p>
          <a:p>
            <a:r>
              <a:rPr lang="sk" sz="1700"/>
              <a:t>JE TO PRAVDA?</a:t>
            </a:r>
          </a:p>
          <a:p>
            <a:r>
              <a:rPr lang="sk" sz="1700"/>
              <a:t>falošný spravodajský web Novinky.cz</a:t>
            </a:r>
          </a:p>
          <a:p>
            <a:endParaRPr lang="cs-CZ" sz="1700"/>
          </a:p>
          <a:p>
            <a:r>
              <a:rPr lang="sk" sz="1700"/>
              <a:t>Viac na </a:t>
            </a:r>
            <a:r>
              <a:rPr lang="sk" sz="1700">
                <a:hlinkClick r:id="rId3"/>
              </a:rPr>
              <a:t>https://www.novinky.cz/clanek/internet-a-pc-bezpecnost-po-krausovi-to-skúsi-s-prezidentem-pavlom-falesni-novinari-tahaji-z-lidi-penize-40447869</a:t>
            </a:r>
            <a:r>
              <a:rPr lang="sk" sz="17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5468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7DCD2-47AC-5363-C249-4C1010335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520D9FC4-8E05-2EA3-4AAB-B101573E9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6298" y="4934406"/>
            <a:ext cx="1873898" cy="1458258"/>
          </a:xfrm>
        </p:spPr>
        <p:txBody>
          <a:bodyPr anchor="ctr">
            <a:normAutofit/>
          </a:bodyPr>
          <a:lstStyle/>
          <a:p>
            <a:pPr algn="l"/>
            <a:r>
              <a:rPr lang="sk" dirty="0">
                <a:solidFill>
                  <a:schemeClr val="tx1"/>
                </a:solidFill>
              </a:rPr>
              <a:t>Čo s tým?</a:t>
            </a:r>
          </a:p>
        </p:txBody>
      </p:sp>
    </p:spTree>
    <p:extLst>
      <p:ext uri="{BB962C8B-B14F-4D97-AF65-F5344CB8AC3E}">
        <p14:creationId xmlns:p14="http://schemas.microsoft.com/office/powerpoint/2010/main" val="1314833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8422" y="1031428"/>
            <a:ext cx="6014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rPr>
              <a:t>Prečo školíť zamestnancov/používateľov?</a:t>
            </a:r>
          </a:p>
        </p:txBody>
      </p:sp>
      <p:sp>
        <p:nvSpPr>
          <p:cNvPr id="27" name="Oval 26"/>
          <p:cNvSpPr/>
          <p:nvPr/>
        </p:nvSpPr>
        <p:spPr>
          <a:xfrm>
            <a:off x="884548" y="2469999"/>
            <a:ext cx="546873" cy="5468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TextBox 28"/>
          <p:cNvSpPr txBox="1"/>
          <p:nvPr/>
        </p:nvSpPr>
        <p:spPr>
          <a:xfrm>
            <a:off x="1601513" y="2342934"/>
            <a:ext cx="35073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1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rPr>
              <a:t>Kybernetická bezpečnosť nie je len o technológii.</a:t>
            </a:r>
          </a:p>
        </p:txBody>
      </p:sp>
      <p:sp>
        <p:nvSpPr>
          <p:cNvPr id="31" name="Oval 30"/>
          <p:cNvSpPr/>
          <p:nvPr/>
        </p:nvSpPr>
        <p:spPr>
          <a:xfrm>
            <a:off x="893254" y="3319281"/>
            <a:ext cx="546873" cy="5468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TextBox 31"/>
          <p:cNvSpPr txBox="1"/>
          <p:nvPr/>
        </p:nvSpPr>
        <p:spPr>
          <a:xfrm>
            <a:off x="1667747" y="3440205"/>
            <a:ext cx="32130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1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rPr>
              <a:t>Bezpečnosť je proces.</a:t>
            </a:r>
          </a:p>
        </p:txBody>
      </p:sp>
      <p:sp>
        <p:nvSpPr>
          <p:cNvPr id="34" name="Oval 33"/>
          <p:cNvSpPr/>
          <p:nvPr/>
        </p:nvSpPr>
        <p:spPr>
          <a:xfrm>
            <a:off x="884548" y="4250755"/>
            <a:ext cx="546873" cy="54687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TextBox 34"/>
          <p:cNvSpPr txBox="1"/>
          <p:nvPr/>
        </p:nvSpPr>
        <p:spPr>
          <a:xfrm>
            <a:off x="1667747" y="4382326"/>
            <a:ext cx="35073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1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Lato" charset="0"/>
                <a:ea typeface="Lato" charset="0"/>
                <a:cs typeface="Lato" charset="0"/>
              </a:rPr>
              <a:t>Je používateľ najslabším článkom?</a:t>
            </a: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05E951F4-9B0C-204A-A248-15ED01263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640" y="3471427"/>
            <a:ext cx="224100" cy="222694"/>
          </a:xfrm>
          <a:custGeom>
            <a:avLst/>
            <a:gdLst>
              <a:gd name="T0" fmla="*/ 719 w 1286"/>
              <a:gd name="T1" fmla="*/ 685 h 1285"/>
              <a:gd name="T2" fmla="*/ 566 w 1286"/>
              <a:gd name="T3" fmla="*/ 685 h 1285"/>
              <a:gd name="T4" fmla="*/ 539 w 1286"/>
              <a:gd name="T5" fmla="*/ 759 h 1285"/>
              <a:gd name="T6" fmla="*/ 402 w 1286"/>
              <a:gd name="T7" fmla="*/ 874 h 1285"/>
              <a:gd name="T8" fmla="*/ 683 w 1286"/>
              <a:gd name="T9" fmla="*/ 350 h 1285"/>
              <a:gd name="T10" fmla="*/ 787 w 1286"/>
              <a:gd name="T11" fmla="*/ 874 h 1285"/>
              <a:gd name="T12" fmla="*/ 1050 w 1286"/>
              <a:gd name="T13" fmla="*/ 235 h 1285"/>
              <a:gd name="T14" fmla="*/ 1167 w 1286"/>
              <a:gd name="T15" fmla="*/ 118 h 1285"/>
              <a:gd name="T16" fmla="*/ 1050 w 1286"/>
              <a:gd name="T17" fmla="*/ 235 h 1285"/>
              <a:gd name="T18" fmla="*/ 1167 w 1286"/>
              <a:gd name="T19" fmla="*/ 1049 h 1285"/>
              <a:gd name="T20" fmla="*/ 1050 w 1286"/>
              <a:gd name="T21" fmla="*/ 1166 h 1285"/>
              <a:gd name="T22" fmla="*/ 935 w 1286"/>
              <a:gd name="T23" fmla="*/ 1049 h 1285"/>
              <a:gd name="T24" fmla="*/ 1050 w 1286"/>
              <a:gd name="T25" fmla="*/ 934 h 1285"/>
              <a:gd name="T26" fmla="*/ 935 w 1286"/>
              <a:gd name="T27" fmla="*/ 350 h 1285"/>
              <a:gd name="T28" fmla="*/ 350 w 1286"/>
              <a:gd name="T29" fmla="*/ 235 h 1285"/>
              <a:gd name="T30" fmla="*/ 235 w 1286"/>
              <a:gd name="T31" fmla="*/ 350 h 1285"/>
              <a:gd name="T32" fmla="*/ 350 w 1286"/>
              <a:gd name="T33" fmla="*/ 934 h 1285"/>
              <a:gd name="T34" fmla="*/ 935 w 1286"/>
              <a:gd name="T35" fmla="*/ 1049 h 1285"/>
              <a:gd name="T36" fmla="*/ 235 w 1286"/>
              <a:gd name="T37" fmla="*/ 1049 h 1285"/>
              <a:gd name="T38" fmla="*/ 118 w 1286"/>
              <a:gd name="T39" fmla="*/ 1166 h 1285"/>
              <a:gd name="T40" fmla="*/ 118 w 1286"/>
              <a:gd name="T41" fmla="*/ 118 h 1285"/>
              <a:gd name="T42" fmla="*/ 235 w 1286"/>
              <a:gd name="T43" fmla="*/ 235 h 1285"/>
              <a:gd name="T44" fmla="*/ 118 w 1286"/>
              <a:gd name="T45" fmla="*/ 118 h 1285"/>
              <a:gd name="T46" fmla="*/ 1167 w 1286"/>
              <a:gd name="T47" fmla="*/ 350 h 1285"/>
              <a:gd name="T48" fmla="*/ 1285 w 1286"/>
              <a:gd name="T49" fmla="*/ 934 h 1285"/>
              <a:gd name="T50" fmla="*/ 935 w 1286"/>
              <a:gd name="T51" fmla="*/ 1284 h 1285"/>
              <a:gd name="T52" fmla="*/ 350 w 1286"/>
              <a:gd name="T53" fmla="*/ 1166 h 1285"/>
              <a:gd name="T54" fmla="*/ 0 w 1286"/>
              <a:gd name="T55" fmla="*/ 1284 h 1285"/>
              <a:gd name="T56" fmla="*/ 118 w 1286"/>
              <a:gd name="T57" fmla="*/ 934 h 1285"/>
              <a:gd name="T58" fmla="*/ 0 w 1286"/>
              <a:gd name="T59" fmla="*/ 350 h 1285"/>
              <a:gd name="T60" fmla="*/ 350 w 1286"/>
              <a:gd name="T61" fmla="*/ 0 h 1285"/>
              <a:gd name="T62" fmla="*/ 935 w 1286"/>
              <a:gd name="T63" fmla="*/ 118 h 1285"/>
              <a:gd name="T64" fmla="*/ 1285 w 1286"/>
              <a:gd name="T65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6" h="1285">
                <a:moveTo>
                  <a:pt x="566" y="685"/>
                </a:moveTo>
                <a:lnTo>
                  <a:pt x="719" y="685"/>
                </a:lnTo>
                <a:lnTo>
                  <a:pt x="642" y="462"/>
                </a:lnTo>
                <a:lnTo>
                  <a:pt x="566" y="685"/>
                </a:lnTo>
                <a:close/>
                <a:moveTo>
                  <a:pt x="744" y="759"/>
                </a:moveTo>
                <a:lnTo>
                  <a:pt x="539" y="759"/>
                </a:lnTo>
                <a:lnTo>
                  <a:pt x="498" y="874"/>
                </a:lnTo>
                <a:lnTo>
                  <a:pt x="402" y="874"/>
                </a:lnTo>
                <a:lnTo>
                  <a:pt x="602" y="350"/>
                </a:lnTo>
                <a:lnTo>
                  <a:pt x="683" y="350"/>
                </a:lnTo>
                <a:lnTo>
                  <a:pt x="880" y="874"/>
                </a:lnTo>
                <a:lnTo>
                  <a:pt x="787" y="874"/>
                </a:lnTo>
                <a:lnTo>
                  <a:pt x="744" y="759"/>
                </a:lnTo>
                <a:close/>
                <a:moveTo>
                  <a:pt x="1050" y="235"/>
                </a:moveTo>
                <a:lnTo>
                  <a:pt x="1167" y="235"/>
                </a:lnTo>
                <a:lnTo>
                  <a:pt x="1167" y="118"/>
                </a:lnTo>
                <a:lnTo>
                  <a:pt x="1050" y="118"/>
                </a:lnTo>
                <a:lnTo>
                  <a:pt x="1050" y="235"/>
                </a:lnTo>
                <a:close/>
                <a:moveTo>
                  <a:pt x="1167" y="1166"/>
                </a:moveTo>
                <a:lnTo>
                  <a:pt x="1167" y="1049"/>
                </a:lnTo>
                <a:lnTo>
                  <a:pt x="1050" y="1049"/>
                </a:lnTo>
                <a:lnTo>
                  <a:pt x="1050" y="1166"/>
                </a:lnTo>
                <a:lnTo>
                  <a:pt x="1167" y="1166"/>
                </a:lnTo>
                <a:close/>
                <a:moveTo>
                  <a:pt x="935" y="1049"/>
                </a:moveTo>
                <a:lnTo>
                  <a:pt x="935" y="934"/>
                </a:lnTo>
                <a:lnTo>
                  <a:pt x="1050" y="934"/>
                </a:lnTo>
                <a:lnTo>
                  <a:pt x="1050" y="350"/>
                </a:lnTo>
                <a:lnTo>
                  <a:pt x="935" y="350"/>
                </a:lnTo>
                <a:lnTo>
                  <a:pt x="935" y="235"/>
                </a:lnTo>
                <a:lnTo>
                  <a:pt x="350" y="235"/>
                </a:lnTo>
                <a:lnTo>
                  <a:pt x="350" y="350"/>
                </a:lnTo>
                <a:lnTo>
                  <a:pt x="235" y="350"/>
                </a:lnTo>
                <a:lnTo>
                  <a:pt x="235" y="934"/>
                </a:lnTo>
                <a:lnTo>
                  <a:pt x="350" y="934"/>
                </a:lnTo>
                <a:lnTo>
                  <a:pt x="350" y="1049"/>
                </a:lnTo>
                <a:lnTo>
                  <a:pt x="935" y="1049"/>
                </a:lnTo>
                <a:close/>
                <a:moveTo>
                  <a:pt x="235" y="1166"/>
                </a:moveTo>
                <a:lnTo>
                  <a:pt x="235" y="1049"/>
                </a:lnTo>
                <a:lnTo>
                  <a:pt x="118" y="1049"/>
                </a:lnTo>
                <a:lnTo>
                  <a:pt x="118" y="1166"/>
                </a:lnTo>
                <a:lnTo>
                  <a:pt x="235" y="1166"/>
                </a:lnTo>
                <a:close/>
                <a:moveTo>
                  <a:pt x="118" y="118"/>
                </a:moveTo>
                <a:lnTo>
                  <a:pt x="118" y="235"/>
                </a:lnTo>
                <a:lnTo>
                  <a:pt x="235" y="235"/>
                </a:lnTo>
                <a:lnTo>
                  <a:pt x="235" y="118"/>
                </a:lnTo>
                <a:lnTo>
                  <a:pt x="118" y="118"/>
                </a:lnTo>
                <a:close/>
                <a:moveTo>
                  <a:pt x="1285" y="350"/>
                </a:moveTo>
                <a:lnTo>
                  <a:pt x="1167" y="350"/>
                </a:lnTo>
                <a:lnTo>
                  <a:pt x="1167" y="934"/>
                </a:lnTo>
                <a:lnTo>
                  <a:pt x="1285" y="934"/>
                </a:lnTo>
                <a:lnTo>
                  <a:pt x="1285" y="1284"/>
                </a:lnTo>
                <a:lnTo>
                  <a:pt x="935" y="1284"/>
                </a:lnTo>
                <a:lnTo>
                  <a:pt x="935" y="1166"/>
                </a:lnTo>
                <a:lnTo>
                  <a:pt x="350" y="1166"/>
                </a:lnTo>
                <a:lnTo>
                  <a:pt x="350" y="1284"/>
                </a:lnTo>
                <a:lnTo>
                  <a:pt x="0" y="1284"/>
                </a:lnTo>
                <a:lnTo>
                  <a:pt x="0" y="934"/>
                </a:lnTo>
                <a:lnTo>
                  <a:pt x="118" y="934"/>
                </a:lnTo>
                <a:lnTo>
                  <a:pt x="118" y="350"/>
                </a:lnTo>
                <a:lnTo>
                  <a:pt x="0" y="350"/>
                </a:lnTo>
                <a:lnTo>
                  <a:pt x="0" y="0"/>
                </a:lnTo>
                <a:lnTo>
                  <a:pt x="350" y="0"/>
                </a:lnTo>
                <a:lnTo>
                  <a:pt x="350" y="118"/>
                </a:lnTo>
                <a:lnTo>
                  <a:pt x="935" y="118"/>
                </a:lnTo>
                <a:lnTo>
                  <a:pt x="935" y="0"/>
                </a:lnTo>
                <a:lnTo>
                  <a:pt x="1285" y="0"/>
                </a:lnTo>
                <a:lnTo>
                  <a:pt x="1285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 sz="1350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D1F1067D-324F-224B-9591-202DE29FB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856" y="4412142"/>
            <a:ext cx="224100" cy="224100"/>
          </a:xfrm>
          <a:custGeom>
            <a:avLst/>
            <a:gdLst>
              <a:gd name="T0" fmla="*/ 875 w 1051"/>
              <a:gd name="T1" fmla="*/ 1049 h 1168"/>
              <a:gd name="T2" fmla="*/ 875 w 1051"/>
              <a:gd name="T3" fmla="*/ 967 h 1168"/>
              <a:gd name="T4" fmla="*/ 525 w 1051"/>
              <a:gd name="T5" fmla="*/ 787 h 1168"/>
              <a:gd name="T6" fmla="*/ 175 w 1051"/>
              <a:gd name="T7" fmla="*/ 967 h 1168"/>
              <a:gd name="T8" fmla="*/ 175 w 1051"/>
              <a:gd name="T9" fmla="*/ 1049 h 1168"/>
              <a:gd name="T10" fmla="*/ 875 w 1051"/>
              <a:gd name="T11" fmla="*/ 1049 h 1168"/>
              <a:gd name="T12" fmla="*/ 525 w 1051"/>
              <a:gd name="T13" fmla="*/ 350 h 1168"/>
              <a:gd name="T14" fmla="*/ 350 w 1051"/>
              <a:gd name="T15" fmla="*/ 525 h 1168"/>
              <a:gd name="T16" fmla="*/ 525 w 1051"/>
              <a:gd name="T17" fmla="*/ 699 h 1168"/>
              <a:gd name="T18" fmla="*/ 700 w 1051"/>
              <a:gd name="T19" fmla="*/ 525 h 1168"/>
              <a:gd name="T20" fmla="*/ 525 w 1051"/>
              <a:gd name="T21" fmla="*/ 350 h 1168"/>
              <a:gd name="T22" fmla="*/ 525 w 1051"/>
              <a:gd name="T23" fmla="*/ 117 h 1168"/>
              <a:gd name="T24" fmla="*/ 468 w 1051"/>
              <a:gd name="T25" fmla="*/ 175 h 1168"/>
              <a:gd name="T26" fmla="*/ 525 w 1051"/>
              <a:gd name="T27" fmla="*/ 235 h 1168"/>
              <a:gd name="T28" fmla="*/ 583 w 1051"/>
              <a:gd name="T29" fmla="*/ 175 h 1168"/>
              <a:gd name="T30" fmla="*/ 525 w 1051"/>
              <a:gd name="T31" fmla="*/ 117 h 1168"/>
              <a:gd name="T32" fmla="*/ 1050 w 1051"/>
              <a:gd name="T33" fmla="*/ 235 h 1168"/>
              <a:gd name="T34" fmla="*/ 1050 w 1051"/>
              <a:gd name="T35" fmla="*/ 1049 h 1168"/>
              <a:gd name="T36" fmla="*/ 932 w 1051"/>
              <a:gd name="T37" fmla="*/ 1167 h 1168"/>
              <a:gd name="T38" fmla="*/ 118 w 1051"/>
              <a:gd name="T39" fmla="*/ 1167 h 1168"/>
              <a:gd name="T40" fmla="*/ 0 w 1051"/>
              <a:gd name="T41" fmla="*/ 1049 h 1168"/>
              <a:gd name="T42" fmla="*/ 0 w 1051"/>
              <a:gd name="T43" fmla="*/ 235 h 1168"/>
              <a:gd name="T44" fmla="*/ 118 w 1051"/>
              <a:gd name="T45" fmla="*/ 117 h 1168"/>
              <a:gd name="T46" fmla="*/ 361 w 1051"/>
              <a:gd name="T47" fmla="*/ 117 h 1168"/>
              <a:gd name="T48" fmla="*/ 525 w 1051"/>
              <a:gd name="T49" fmla="*/ 0 h 1168"/>
              <a:gd name="T50" fmla="*/ 689 w 1051"/>
              <a:gd name="T51" fmla="*/ 117 h 1168"/>
              <a:gd name="T52" fmla="*/ 932 w 1051"/>
              <a:gd name="T53" fmla="*/ 117 h 1168"/>
              <a:gd name="T54" fmla="*/ 1050 w 1051"/>
              <a:gd name="T55" fmla="*/ 235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51" h="1168">
                <a:moveTo>
                  <a:pt x="875" y="1049"/>
                </a:moveTo>
                <a:lnTo>
                  <a:pt x="875" y="967"/>
                </a:lnTo>
                <a:cubicBezTo>
                  <a:pt x="875" y="850"/>
                  <a:pt x="642" y="787"/>
                  <a:pt x="525" y="787"/>
                </a:cubicBezTo>
                <a:cubicBezTo>
                  <a:pt x="407" y="787"/>
                  <a:pt x="175" y="850"/>
                  <a:pt x="175" y="967"/>
                </a:cubicBezTo>
                <a:lnTo>
                  <a:pt x="175" y="1049"/>
                </a:lnTo>
                <a:lnTo>
                  <a:pt x="875" y="1049"/>
                </a:lnTo>
                <a:close/>
                <a:moveTo>
                  <a:pt x="525" y="350"/>
                </a:moveTo>
                <a:cubicBezTo>
                  <a:pt x="429" y="350"/>
                  <a:pt x="350" y="430"/>
                  <a:pt x="350" y="525"/>
                </a:cubicBezTo>
                <a:cubicBezTo>
                  <a:pt x="350" y="621"/>
                  <a:pt x="429" y="699"/>
                  <a:pt x="525" y="699"/>
                </a:cubicBezTo>
                <a:cubicBezTo>
                  <a:pt x="621" y="699"/>
                  <a:pt x="700" y="621"/>
                  <a:pt x="700" y="525"/>
                </a:cubicBezTo>
                <a:cubicBezTo>
                  <a:pt x="700" y="430"/>
                  <a:pt x="621" y="350"/>
                  <a:pt x="525" y="350"/>
                </a:cubicBezTo>
                <a:close/>
                <a:moveTo>
                  <a:pt x="525" y="117"/>
                </a:moveTo>
                <a:cubicBezTo>
                  <a:pt x="492" y="117"/>
                  <a:pt x="468" y="142"/>
                  <a:pt x="468" y="175"/>
                </a:cubicBezTo>
                <a:cubicBezTo>
                  <a:pt x="468" y="208"/>
                  <a:pt x="492" y="235"/>
                  <a:pt x="525" y="235"/>
                </a:cubicBezTo>
                <a:cubicBezTo>
                  <a:pt x="558" y="235"/>
                  <a:pt x="583" y="208"/>
                  <a:pt x="583" y="175"/>
                </a:cubicBezTo>
                <a:cubicBezTo>
                  <a:pt x="583" y="142"/>
                  <a:pt x="558" y="117"/>
                  <a:pt x="525" y="117"/>
                </a:cubicBezTo>
                <a:close/>
                <a:moveTo>
                  <a:pt x="1050" y="235"/>
                </a:moveTo>
                <a:lnTo>
                  <a:pt x="1050" y="1049"/>
                </a:lnTo>
                <a:cubicBezTo>
                  <a:pt x="1050" y="1112"/>
                  <a:pt x="995" y="1167"/>
                  <a:pt x="932" y="1167"/>
                </a:cubicBezTo>
                <a:lnTo>
                  <a:pt x="118" y="1167"/>
                </a:lnTo>
                <a:cubicBezTo>
                  <a:pt x="55" y="1167"/>
                  <a:pt x="0" y="1112"/>
                  <a:pt x="0" y="1049"/>
                </a:cubicBezTo>
                <a:lnTo>
                  <a:pt x="0" y="235"/>
                </a:lnTo>
                <a:cubicBezTo>
                  <a:pt x="0" y="172"/>
                  <a:pt x="55" y="117"/>
                  <a:pt x="118" y="117"/>
                </a:cubicBezTo>
                <a:lnTo>
                  <a:pt x="361" y="117"/>
                </a:lnTo>
                <a:cubicBezTo>
                  <a:pt x="386" y="49"/>
                  <a:pt x="448" y="0"/>
                  <a:pt x="525" y="0"/>
                </a:cubicBezTo>
                <a:cubicBezTo>
                  <a:pt x="601" y="0"/>
                  <a:pt x="665" y="49"/>
                  <a:pt x="689" y="117"/>
                </a:cubicBezTo>
                <a:lnTo>
                  <a:pt x="932" y="117"/>
                </a:lnTo>
                <a:cubicBezTo>
                  <a:pt x="995" y="117"/>
                  <a:pt x="1050" y="172"/>
                  <a:pt x="1050" y="2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 sz="1350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CC52AF31-513B-AE49-9B16-839D1AC4D6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54640" y="2635435"/>
            <a:ext cx="224100" cy="202030"/>
          </a:xfrm>
          <a:custGeom>
            <a:avLst/>
            <a:gdLst>
              <a:gd name="T0" fmla="*/ 700 w 1166"/>
              <a:gd name="T1" fmla="*/ 232 h 1050"/>
              <a:gd name="T2" fmla="*/ 700 w 1166"/>
              <a:gd name="T3" fmla="*/ 118 h 1050"/>
              <a:gd name="T4" fmla="*/ 465 w 1166"/>
              <a:gd name="T5" fmla="*/ 118 h 1050"/>
              <a:gd name="T6" fmla="*/ 465 w 1166"/>
              <a:gd name="T7" fmla="*/ 232 h 1050"/>
              <a:gd name="T8" fmla="*/ 700 w 1166"/>
              <a:gd name="T9" fmla="*/ 232 h 1050"/>
              <a:gd name="T10" fmla="*/ 1165 w 1166"/>
              <a:gd name="T11" fmla="*/ 350 h 1050"/>
              <a:gd name="T12" fmla="*/ 1165 w 1166"/>
              <a:gd name="T13" fmla="*/ 525 h 1050"/>
              <a:gd name="T14" fmla="*/ 1050 w 1166"/>
              <a:gd name="T15" fmla="*/ 642 h 1050"/>
              <a:gd name="T16" fmla="*/ 700 w 1166"/>
              <a:gd name="T17" fmla="*/ 642 h 1050"/>
              <a:gd name="T18" fmla="*/ 700 w 1166"/>
              <a:gd name="T19" fmla="*/ 525 h 1050"/>
              <a:gd name="T20" fmla="*/ 465 w 1166"/>
              <a:gd name="T21" fmla="*/ 525 h 1050"/>
              <a:gd name="T22" fmla="*/ 465 w 1166"/>
              <a:gd name="T23" fmla="*/ 642 h 1050"/>
              <a:gd name="T24" fmla="*/ 115 w 1166"/>
              <a:gd name="T25" fmla="*/ 642 h 1050"/>
              <a:gd name="T26" fmla="*/ 0 w 1166"/>
              <a:gd name="T27" fmla="*/ 525 h 1050"/>
              <a:gd name="T28" fmla="*/ 0 w 1166"/>
              <a:gd name="T29" fmla="*/ 350 h 1050"/>
              <a:gd name="T30" fmla="*/ 115 w 1166"/>
              <a:gd name="T31" fmla="*/ 232 h 1050"/>
              <a:gd name="T32" fmla="*/ 347 w 1166"/>
              <a:gd name="T33" fmla="*/ 232 h 1050"/>
              <a:gd name="T34" fmla="*/ 347 w 1166"/>
              <a:gd name="T35" fmla="*/ 118 h 1050"/>
              <a:gd name="T36" fmla="*/ 465 w 1166"/>
              <a:gd name="T37" fmla="*/ 0 h 1050"/>
              <a:gd name="T38" fmla="*/ 697 w 1166"/>
              <a:gd name="T39" fmla="*/ 0 h 1050"/>
              <a:gd name="T40" fmla="*/ 815 w 1166"/>
              <a:gd name="T41" fmla="*/ 118 h 1050"/>
              <a:gd name="T42" fmla="*/ 815 w 1166"/>
              <a:gd name="T43" fmla="*/ 232 h 1050"/>
              <a:gd name="T44" fmla="*/ 1050 w 1166"/>
              <a:gd name="T45" fmla="*/ 232 h 1050"/>
              <a:gd name="T46" fmla="*/ 1165 w 1166"/>
              <a:gd name="T47" fmla="*/ 350 h 1050"/>
              <a:gd name="T48" fmla="*/ 700 w 1166"/>
              <a:gd name="T49" fmla="*/ 756 h 1050"/>
              <a:gd name="T50" fmla="*/ 700 w 1166"/>
              <a:gd name="T51" fmla="*/ 699 h 1050"/>
              <a:gd name="T52" fmla="*/ 1107 w 1166"/>
              <a:gd name="T53" fmla="*/ 699 h 1050"/>
              <a:gd name="T54" fmla="*/ 1107 w 1166"/>
              <a:gd name="T55" fmla="*/ 931 h 1050"/>
              <a:gd name="T56" fmla="*/ 990 w 1166"/>
              <a:gd name="T57" fmla="*/ 1049 h 1050"/>
              <a:gd name="T58" fmla="*/ 175 w 1166"/>
              <a:gd name="T59" fmla="*/ 1049 h 1050"/>
              <a:gd name="T60" fmla="*/ 57 w 1166"/>
              <a:gd name="T61" fmla="*/ 931 h 1050"/>
              <a:gd name="T62" fmla="*/ 57 w 1166"/>
              <a:gd name="T63" fmla="*/ 699 h 1050"/>
              <a:gd name="T64" fmla="*/ 465 w 1166"/>
              <a:gd name="T65" fmla="*/ 699 h 1050"/>
              <a:gd name="T66" fmla="*/ 465 w 1166"/>
              <a:gd name="T67" fmla="*/ 756 h 1050"/>
              <a:gd name="T68" fmla="*/ 700 w 1166"/>
              <a:gd name="T69" fmla="*/ 756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166" h="1050">
                <a:moveTo>
                  <a:pt x="700" y="232"/>
                </a:moveTo>
                <a:lnTo>
                  <a:pt x="700" y="118"/>
                </a:lnTo>
                <a:lnTo>
                  <a:pt x="465" y="118"/>
                </a:lnTo>
                <a:lnTo>
                  <a:pt x="465" y="232"/>
                </a:lnTo>
                <a:lnTo>
                  <a:pt x="700" y="232"/>
                </a:lnTo>
                <a:close/>
                <a:moveTo>
                  <a:pt x="1165" y="350"/>
                </a:moveTo>
                <a:lnTo>
                  <a:pt x="1165" y="525"/>
                </a:lnTo>
                <a:cubicBezTo>
                  <a:pt x="1165" y="587"/>
                  <a:pt x="1113" y="642"/>
                  <a:pt x="1050" y="642"/>
                </a:cubicBezTo>
                <a:lnTo>
                  <a:pt x="700" y="642"/>
                </a:lnTo>
                <a:lnTo>
                  <a:pt x="700" y="525"/>
                </a:lnTo>
                <a:lnTo>
                  <a:pt x="465" y="525"/>
                </a:lnTo>
                <a:lnTo>
                  <a:pt x="465" y="642"/>
                </a:lnTo>
                <a:lnTo>
                  <a:pt x="115" y="642"/>
                </a:lnTo>
                <a:cubicBezTo>
                  <a:pt x="49" y="642"/>
                  <a:pt x="0" y="590"/>
                  <a:pt x="0" y="525"/>
                </a:cubicBezTo>
                <a:lnTo>
                  <a:pt x="0" y="350"/>
                </a:lnTo>
                <a:cubicBezTo>
                  <a:pt x="0" y="287"/>
                  <a:pt x="52" y="232"/>
                  <a:pt x="115" y="232"/>
                </a:cubicBezTo>
                <a:lnTo>
                  <a:pt x="347" y="232"/>
                </a:lnTo>
                <a:lnTo>
                  <a:pt x="347" y="118"/>
                </a:lnTo>
                <a:lnTo>
                  <a:pt x="465" y="0"/>
                </a:lnTo>
                <a:lnTo>
                  <a:pt x="697" y="0"/>
                </a:lnTo>
                <a:lnTo>
                  <a:pt x="815" y="118"/>
                </a:lnTo>
                <a:lnTo>
                  <a:pt x="815" y="232"/>
                </a:lnTo>
                <a:lnTo>
                  <a:pt x="1050" y="232"/>
                </a:lnTo>
                <a:cubicBezTo>
                  <a:pt x="1113" y="232"/>
                  <a:pt x="1165" y="287"/>
                  <a:pt x="1165" y="350"/>
                </a:cubicBezTo>
                <a:close/>
                <a:moveTo>
                  <a:pt x="700" y="756"/>
                </a:moveTo>
                <a:lnTo>
                  <a:pt x="700" y="699"/>
                </a:lnTo>
                <a:lnTo>
                  <a:pt x="1107" y="699"/>
                </a:lnTo>
                <a:lnTo>
                  <a:pt x="1107" y="931"/>
                </a:lnTo>
                <a:cubicBezTo>
                  <a:pt x="1107" y="997"/>
                  <a:pt x="1055" y="1049"/>
                  <a:pt x="990" y="1049"/>
                </a:cubicBezTo>
                <a:lnTo>
                  <a:pt x="175" y="1049"/>
                </a:lnTo>
                <a:cubicBezTo>
                  <a:pt x="109" y="1049"/>
                  <a:pt x="57" y="997"/>
                  <a:pt x="57" y="931"/>
                </a:cubicBezTo>
                <a:lnTo>
                  <a:pt x="57" y="699"/>
                </a:lnTo>
                <a:lnTo>
                  <a:pt x="465" y="699"/>
                </a:lnTo>
                <a:lnTo>
                  <a:pt x="465" y="756"/>
                </a:lnTo>
                <a:lnTo>
                  <a:pt x="700" y="7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 sz="135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4DE511B-727D-F777-43C1-37304A14E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384" y="2197635"/>
            <a:ext cx="3213070" cy="327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C20BA9B7-9BB1-57CE-0248-70FCA7457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sk-SK" sz="3500" noProof="0" dirty="0">
                <a:solidFill>
                  <a:srgbClr val="FFFFFF"/>
                </a:solidFill>
              </a:rPr>
              <a:t>Očakáva sa nárast podvodov v oblasti umelej inteligencie</a:t>
            </a:r>
            <a:endParaRPr lang="sk-SK" sz="3500" noProof="0">
              <a:solidFill>
                <a:srgbClr val="FFFFFF"/>
              </a:solidFill>
            </a:endParaRPr>
          </a:p>
        </p:txBody>
      </p:sp>
      <p:graphicFrame>
        <p:nvGraphicFramePr>
          <p:cNvPr id="24" name="Zástupný obsah 3">
            <a:extLst>
              <a:ext uri="{FF2B5EF4-FFF2-40B4-BE49-F238E27FC236}">
                <a16:creationId xmlns:a16="http://schemas.microsoft.com/office/drawing/2014/main" id="{E434DC4C-4881-5DDE-A098-BCFD7E4339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323113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6959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1657</Words>
  <Application>Microsoft Macintosh PowerPoint</Application>
  <PresentationFormat>On-screen Show (4:3)</PresentationFormat>
  <Paragraphs>241</Paragraphs>
  <Slides>39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-apple-system</vt:lpstr>
      <vt:lpstr>Aptos</vt:lpstr>
      <vt:lpstr>Arial</vt:lpstr>
      <vt:lpstr>Calibri</vt:lpstr>
      <vt:lpstr>Lato</vt:lpstr>
      <vt:lpstr>Office Theme</vt:lpstr>
      <vt:lpstr>Základy kybernetickej bezpečnosti</vt:lpstr>
      <vt:lpstr>PowerPoint Presentation</vt:lpstr>
      <vt:lpstr>PowerPoint Presentation</vt:lpstr>
      <vt:lpstr>PowerPoint Presentation</vt:lpstr>
      <vt:lpstr>PowerPoint Presentation</vt:lpstr>
      <vt:lpstr>Zamyslenie</vt:lpstr>
      <vt:lpstr>PowerPoint Presentation</vt:lpstr>
      <vt:lpstr>PowerPoint Presentation</vt:lpstr>
      <vt:lpstr>Očakáva sa nárast podvodov v oblasti umelej inteligencie</vt:lpstr>
      <vt:lpstr>PowerPoint Presentation</vt:lpstr>
      <vt:lpstr>Ako sa brániť?</vt:lpstr>
      <vt:lpstr>Ciele školenia</vt:lpstr>
      <vt:lpstr>Prehľad tém</vt:lpstr>
      <vt:lpstr>Kyberpriestor</vt:lpstr>
      <vt:lpstr>Základné pojmy kybernetickej bezpečnosti</vt:lpstr>
      <vt:lpstr>Úloha 1 - Riziko v praxi</vt:lpstr>
      <vt:lpstr>Malware – typy</vt:lpstr>
      <vt:lpstr>PowerPoint Presentation</vt:lpstr>
      <vt:lpstr>Autentifikácia a autorizácia</vt:lpstr>
      <vt:lpstr>Šifrovanie a zálohovanie</vt:lpstr>
      <vt:lpstr>Úloha 2 – Heslá</vt:lpstr>
      <vt:lpstr>Bezpečnostné prvky</vt:lpstr>
      <vt:lpstr>Úloha 3 – Bezpečné správanie</vt:lpstr>
      <vt:lpstr>Cloudové služby</vt:lpstr>
      <vt:lpstr>Kľúčové prvky kyberpriestoru</vt:lpstr>
      <vt:lpstr>Internet a otvorený internet</vt:lpstr>
      <vt:lpstr>Riziká otvoreného internetu</vt:lpstr>
      <vt:lpstr>Siete a ich úloha</vt:lpstr>
      <vt:lpstr>Počítačové systémy – ich úloha</vt:lpstr>
      <vt:lpstr>Aplikácie a služby</vt:lpstr>
      <vt:lpstr>Používatelia v kyberpriestore</vt:lpstr>
      <vt:lpstr>Úloha 4 – Osobné údaje</vt:lpstr>
      <vt:lpstr>Aké riziká prináša kyberpriestor?</vt:lpstr>
      <vt:lpstr>Nástrahy digitálneho sveta (internetu)</vt:lpstr>
      <vt:lpstr>Ako čeliť rizikám kyberpriestoru</vt:lpstr>
      <vt:lpstr>PowerPoint Presentation</vt:lpstr>
      <vt:lpstr>Pojem triáda kybernetickej bezpečnosti, zahŕňajúca kľúčové princípy, ktoré sú zásadné pre ochranu informácií a informačných systémov a ako je zaistená v IS?</vt:lpstr>
      <vt:lpstr>Úloha 5 – Incident</vt:lpstr>
      <vt:lpstr>Záver a diskusia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Jan Francisti</cp:lastModifiedBy>
  <cp:revision>108</cp:revision>
  <dcterms:created xsi:type="dcterms:W3CDTF">2013-01-27T09:14:16Z</dcterms:created>
  <dcterms:modified xsi:type="dcterms:W3CDTF">2026-01-26T07:10:05Z</dcterms:modified>
  <cp:category/>
</cp:coreProperties>
</file>