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9" r:id="rId9"/>
    <p:sldId id="270" r:id="rId10"/>
    <p:sldId id="263" r:id="rId11"/>
    <p:sldId id="271" r:id="rId12"/>
    <p:sldId id="264" r:id="rId13"/>
    <p:sldId id="272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71C05D-4EB4-4F2B-905C-C49D2DB4CD00}" v="265" dt="2025-10-16T15:38:52.0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15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oslav Kadlečík" userId="602d35e0-fe18-4555-a81f-bc20008bc2fd" providerId="ADAL" clId="{85EB0B4E-C7C1-4123-9577-0C114D0B332D}"/>
    <pc:docChg chg="undo redo custSel addSld delSld modSld sldOrd">
      <pc:chgData name="Miroslav Kadlečík" userId="602d35e0-fe18-4555-a81f-bc20008bc2fd" providerId="ADAL" clId="{85EB0B4E-C7C1-4123-9577-0C114D0B332D}" dt="2025-10-16T15:39:35.780" v="1129" actId="404"/>
      <pc:docMkLst>
        <pc:docMk/>
      </pc:docMkLst>
      <pc:sldChg chg="addSp modSp mod">
        <pc:chgData name="Miroslav Kadlečík" userId="602d35e0-fe18-4555-a81f-bc20008bc2fd" providerId="ADAL" clId="{85EB0B4E-C7C1-4123-9577-0C114D0B332D}" dt="2025-10-16T15:39:35.780" v="1129" actId="404"/>
        <pc:sldMkLst>
          <pc:docMk/>
          <pc:sldMk cId="0" sldId="256"/>
        </pc:sldMkLst>
        <pc:spChg chg="mod">
          <ac:chgData name="Miroslav Kadlečík" userId="602d35e0-fe18-4555-a81f-bc20008bc2fd" providerId="ADAL" clId="{85EB0B4E-C7C1-4123-9577-0C114D0B332D}" dt="2025-10-16T15:39:01.137" v="1119" actId="14100"/>
          <ac:spMkLst>
            <pc:docMk/>
            <pc:sldMk cId="0" sldId="256"/>
            <ac:spMk id="3" creationId="{00000000-0000-0000-0000-000000000000}"/>
          </ac:spMkLst>
        </pc:spChg>
        <pc:spChg chg="add mod">
          <ac:chgData name="Miroslav Kadlečík" userId="602d35e0-fe18-4555-a81f-bc20008bc2fd" providerId="ADAL" clId="{85EB0B4E-C7C1-4123-9577-0C114D0B332D}" dt="2025-10-16T15:39:35.780" v="1129" actId="404"/>
          <ac:spMkLst>
            <pc:docMk/>
            <pc:sldMk cId="0" sldId="256"/>
            <ac:spMk id="5" creationId="{F0DF122A-45C4-0D41-4951-680316FC2C0E}"/>
          </ac:spMkLst>
        </pc:spChg>
      </pc:sldChg>
      <pc:sldChg chg="modSp ord">
        <pc:chgData name="Miroslav Kadlečík" userId="602d35e0-fe18-4555-a81f-bc20008bc2fd" providerId="ADAL" clId="{85EB0B4E-C7C1-4123-9577-0C114D0B332D}" dt="2025-10-16T14:43:52.749" v="13"/>
        <pc:sldMkLst>
          <pc:docMk/>
          <pc:sldMk cId="0" sldId="257"/>
        </pc:sldMkLst>
        <pc:graphicFrameChg chg="mod">
          <ac:chgData name="Miroslav Kadlečík" userId="602d35e0-fe18-4555-a81f-bc20008bc2fd" providerId="ADAL" clId="{85EB0B4E-C7C1-4123-9577-0C114D0B332D}" dt="2025-10-16T14:43:52.749" v="13"/>
          <ac:graphicFrameMkLst>
            <pc:docMk/>
            <pc:sldMk cId="0" sldId="257"/>
            <ac:graphicFrameMk id="18" creationId="{7CD210FC-54B7-C342-B72A-636F2892BB75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58"/>
        </pc:sldMkLst>
      </pc:sldChg>
      <pc:sldChg chg="modSp add del mod">
        <pc:chgData name="Miroslav Kadlečík" userId="602d35e0-fe18-4555-a81f-bc20008bc2fd" providerId="ADAL" clId="{85EB0B4E-C7C1-4123-9577-0C114D0B332D}" dt="2025-10-16T14:43:33.294" v="10" actId="2890"/>
        <pc:sldMkLst>
          <pc:docMk/>
          <pc:sldMk cId="2340206244" sldId="258"/>
        </pc:sldMkLst>
        <pc:graphicFrameChg chg="mod">
          <ac:chgData name="Miroslav Kadlečík" userId="602d35e0-fe18-4555-a81f-bc20008bc2fd" providerId="ADAL" clId="{85EB0B4E-C7C1-4123-9577-0C114D0B332D}" dt="2025-10-16T14:43:24.546" v="9"/>
          <ac:graphicFrameMkLst>
            <pc:docMk/>
            <pc:sldMk cId="2340206244" sldId="258"/>
            <ac:graphicFrameMk id="18" creationId="{696FBCE8-E0E9-8A69-51A6-CD54FC31011B}"/>
          </ac:graphicFrameMkLst>
        </pc:graphicFrameChg>
      </pc:sldChg>
      <pc:sldChg chg="new add del">
        <pc:chgData name="Miroslav Kadlečík" userId="602d35e0-fe18-4555-a81f-bc20008bc2fd" providerId="ADAL" clId="{85EB0B4E-C7C1-4123-9577-0C114D0B332D}" dt="2025-10-16T14:43:36.649" v="12" actId="2696"/>
        <pc:sldMkLst>
          <pc:docMk/>
          <pc:sldMk cId="2351264841" sldId="258"/>
        </pc:sldMkLst>
      </pc:sldChg>
      <pc:sldChg chg="modSp add mod">
        <pc:chgData name="Miroslav Kadlečík" userId="602d35e0-fe18-4555-a81f-bc20008bc2fd" providerId="ADAL" clId="{85EB0B4E-C7C1-4123-9577-0C114D0B332D}" dt="2025-10-16T14:47:33.378" v="79" actId="313"/>
        <pc:sldMkLst>
          <pc:docMk/>
          <pc:sldMk cId="2877737906" sldId="258"/>
        </pc:sldMkLst>
        <pc:graphicFrameChg chg="mod modGraphic">
          <ac:chgData name="Miroslav Kadlečík" userId="602d35e0-fe18-4555-a81f-bc20008bc2fd" providerId="ADAL" clId="{85EB0B4E-C7C1-4123-9577-0C114D0B332D}" dt="2025-10-16T14:47:33.378" v="79" actId="313"/>
          <ac:graphicFrameMkLst>
            <pc:docMk/>
            <pc:sldMk cId="2877737906" sldId="258"/>
            <ac:graphicFrameMk id="18" creationId="{385B2364-3C64-8DAD-E3CC-601EAFA7975F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59"/>
        </pc:sldMkLst>
      </pc:sldChg>
      <pc:sldChg chg="addSp delSp modSp add mod">
        <pc:chgData name="Miroslav Kadlečík" userId="602d35e0-fe18-4555-a81f-bc20008bc2fd" providerId="ADAL" clId="{85EB0B4E-C7C1-4123-9577-0C114D0B332D}" dt="2025-10-16T14:50:12.420" v="100" actId="20577"/>
        <pc:sldMkLst>
          <pc:docMk/>
          <pc:sldMk cId="50236397" sldId="259"/>
        </pc:sldMkLst>
        <pc:spChg chg="mo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" creationId="{386126EC-A470-AFF6-849C-A10E3BDEE407}"/>
          </ac:spMkLst>
        </pc:spChg>
        <pc:spChg chg="add del mo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4" creationId="{DAC9DBD4-5C17-62B5-2660-2DCBF77AE8CF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8" creationId="{2BF6FE27-CEAC-FD8B-54AA-3DFAA1B4B6B9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0" creationId="{0EEFDF51-AEFE-EF7E-CF4E-74045B2EE1C6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2" creationId="{2B94BEBF-2B22-D53D-75E5-88EB3657DD5D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4" creationId="{8D37344A-BA36-2623-63CA-49E49ED5BB8D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2" creationId="{BACC6370-2D7E-4714-9D71-7542949D7D5D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4" creationId="{F68B3F68-107C-434F-AA38-110D5EA91B85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6" creationId="{AAD0DBB9-1A4B-4391-81D4-CB19F9AB918A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8" creationId="{063BBA22-50EA-4C4D-BE05-F1CE4E63AA56}"/>
          </ac:spMkLst>
        </pc:spChg>
        <pc:graphicFrameChg chg="del">
          <ac:chgData name="Miroslav Kadlečík" userId="602d35e0-fe18-4555-a81f-bc20008bc2fd" providerId="ADAL" clId="{85EB0B4E-C7C1-4123-9577-0C114D0B332D}" dt="2025-10-16T14:48:39.966" v="82" actId="478"/>
          <ac:graphicFrameMkLst>
            <pc:docMk/>
            <pc:sldMk cId="50236397" sldId="259"/>
            <ac:graphicFrameMk id="18" creationId="{B993E0A4-0B30-BACA-CA1D-ABADA590EF32}"/>
          </ac:graphicFrameMkLst>
        </pc:graphicFrameChg>
        <pc:graphicFrameChg chg="modGraphic">
          <ac:chgData name="Miroslav Kadlečík" userId="602d35e0-fe18-4555-a81f-bc20008bc2fd" providerId="ADAL" clId="{85EB0B4E-C7C1-4123-9577-0C114D0B332D}" dt="2025-10-16T14:50:12.420" v="100" actId="20577"/>
          <ac:graphicFrameMkLst>
            <pc:docMk/>
            <pc:sldMk cId="50236397" sldId="259"/>
            <ac:graphicFrameMk id="19" creationId="{C14140DC-0346-A4E8-EE78-B650D872FAEB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0"/>
        </pc:sldMkLst>
      </pc:sldChg>
      <pc:sldChg chg="addSp delSp modSp add del mod ord">
        <pc:chgData name="Miroslav Kadlečík" userId="602d35e0-fe18-4555-a81f-bc20008bc2fd" providerId="ADAL" clId="{85EB0B4E-C7C1-4123-9577-0C114D0B332D}" dt="2025-10-16T15:01:51.966" v="156" actId="2696"/>
        <pc:sldMkLst>
          <pc:docMk/>
          <pc:sldMk cId="1343010348" sldId="260"/>
        </pc:sldMkLst>
        <pc:spChg chg="mod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" creationId="{B5081EFD-8875-8CBA-3FAA-8C2943E8101D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8" creationId="{647538DC-48B3-5DE5-C3A4-95E0D8C87C19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0" creationId="{62E7EFB4-A443-6529-3ADE-9AF50352E902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2" creationId="{1D80C97C-1BEC-15C3-9505-302CE8FA265C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4" creationId="{FAFF0B3B-1AAF-F6A0-C0EB-D6F32C2AC000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6" creationId="{F7BF6A36-58AC-0D8F-6AB5-A430FE94F05B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3" creationId="{9DBC8166-481C-4473-95F5-9A5B9073B7F1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5" creationId="{A5A5CE6E-90AF-4D43-A014-1F9EC83EB93D}"/>
          </ac:spMkLst>
        </pc:spChg>
        <pc:graphicFrameChg chg="mod modGraphic">
          <ac:chgData name="Miroslav Kadlečík" userId="602d35e0-fe18-4555-a81f-bc20008bc2fd" providerId="ADAL" clId="{85EB0B4E-C7C1-4123-9577-0C114D0B332D}" dt="2025-10-16T15:01:31.589" v="154" actId="14100"/>
          <ac:graphicFrameMkLst>
            <pc:docMk/>
            <pc:sldMk cId="1343010348" sldId="260"/>
            <ac:graphicFrameMk id="18" creationId="{43A45309-A157-A4E4-BB54-1D3470EB1DF6}"/>
          </ac:graphicFrameMkLst>
        </pc:graphicFrameChg>
      </pc:sldChg>
      <pc:sldChg chg="addSp delSp modSp add del mod">
        <pc:chgData name="Miroslav Kadlečík" userId="602d35e0-fe18-4555-a81f-bc20008bc2fd" providerId="ADAL" clId="{85EB0B4E-C7C1-4123-9577-0C114D0B332D}" dt="2025-10-16T14:55:08.708" v="125" actId="2696"/>
        <pc:sldMkLst>
          <pc:docMk/>
          <pc:sldMk cId="2900359005" sldId="260"/>
        </pc:sldMkLst>
        <pc:spChg chg="mod">
          <ac:chgData name="Miroslav Kadlečík" userId="602d35e0-fe18-4555-a81f-bc20008bc2fd" providerId="ADAL" clId="{85EB0B4E-C7C1-4123-9577-0C114D0B332D}" dt="2025-10-16T14:50:45.451" v="103"/>
          <ac:spMkLst>
            <pc:docMk/>
            <pc:sldMk cId="2900359005" sldId="260"/>
            <ac:spMk id="2" creationId="{D442F644-1742-7E23-83B5-CC347B6F1C7C}"/>
          </ac:spMkLst>
        </pc:spChg>
        <pc:spChg chg="add del mod">
          <ac:chgData name="Miroslav Kadlečík" userId="602d35e0-fe18-4555-a81f-bc20008bc2fd" providerId="ADAL" clId="{85EB0B4E-C7C1-4123-9577-0C114D0B332D}" dt="2025-10-16T14:53:54.515" v="117" actId="478"/>
          <ac:spMkLst>
            <pc:docMk/>
            <pc:sldMk cId="2900359005" sldId="260"/>
            <ac:spMk id="3" creationId="{D5DA9501-F49B-DBE7-8631-DB5BD3F6B34F}"/>
          </ac:spMkLst>
        </pc:spChg>
        <pc:spChg chg="add del mod">
          <ac:chgData name="Miroslav Kadlečík" userId="602d35e0-fe18-4555-a81f-bc20008bc2fd" providerId="ADAL" clId="{85EB0B4E-C7C1-4123-9577-0C114D0B332D}" dt="2025-10-16T14:54:26.017" v="121" actId="478"/>
          <ac:spMkLst>
            <pc:docMk/>
            <pc:sldMk cId="2900359005" sldId="260"/>
            <ac:spMk id="4" creationId="{3773497F-F442-A046-D9CB-7B43C933E9F6}"/>
          </ac:spMkLst>
        </pc:spChg>
        <pc:graphicFrameChg chg="add mod">
          <ac:chgData name="Miroslav Kadlečík" userId="602d35e0-fe18-4555-a81f-bc20008bc2fd" providerId="ADAL" clId="{85EB0B4E-C7C1-4123-9577-0C114D0B332D}" dt="2025-10-16T14:54:48.901" v="124"/>
          <ac:graphicFrameMkLst>
            <pc:docMk/>
            <pc:sldMk cId="2900359005" sldId="260"/>
            <ac:graphicFrameMk id="5" creationId="{0FEE17F6-09D1-A1D1-81AA-72ED4FE355FB}"/>
          </ac:graphicFrameMkLst>
        </pc:graphicFrameChg>
        <pc:graphicFrameChg chg="mod modGraphic">
          <ac:chgData name="Miroslav Kadlečík" userId="602d35e0-fe18-4555-a81f-bc20008bc2fd" providerId="ADAL" clId="{85EB0B4E-C7C1-4123-9577-0C114D0B332D}" dt="2025-10-16T14:54:39.731" v="123" actId="478"/>
          <ac:graphicFrameMkLst>
            <pc:docMk/>
            <pc:sldMk cId="2900359005" sldId="260"/>
            <ac:graphicFrameMk id="19" creationId="{083A2393-96D8-5C2D-20F1-12767A2DED89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1"/>
        </pc:sldMkLst>
      </pc:sldChg>
      <pc:sldChg chg="addSp delSp modSp add mod">
        <pc:chgData name="Miroslav Kadlečík" userId="602d35e0-fe18-4555-a81f-bc20008bc2fd" providerId="ADAL" clId="{85EB0B4E-C7C1-4123-9577-0C114D0B332D}" dt="2025-10-16T15:09:22.057" v="298" actId="20577"/>
        <pc:sldMkLst>
          <pc:docMk/>
          <pc:sldMk cId="1119945950" sldId="261"/>
        </pc:sldMkLst>
        <pc:spChg chg="add del mod">
          <ac:chgData name="Miroslav Kadlečík" userId="602d35e0-fe18-4555-a81f-bc20008bc2fd" providerId="ADAL" clId="{85EB0B4E-C7C1-4123-9577-0C114D0B332D}" dt="2025-10-16T15:08:50.429" v="275" actId="26606"/>
          <ac:spMkLst>
            <pc:docMk/>
            <pc:sldMk cId="1119945950" sldId="261"/>
            <ac:spMk id="4" creationId="{1BE8ACFA-A35A-EFD7-643B-55652033E505}"/>
          </ac:spMkLst>
        </pc:spChg>
        <pc:graphicFrameChg chg="del mod modGraphic">
          <ac:chgData name="Miroslav Kadlečík" userId="602d35e0-fe18-4555-a81f-bc20008bc2fd" providerId="ADAL" clId="{85EB0B4E-C7C1-4123-9577-0C114D0B332D}" dt="2025-10-16T15:06:58.988" v="219" actId="478"/>
          <ac:graphicFrameMkLst>
            <pc:docMk/>
            <pc:sldMk cId="1119945950" sldId="261"/>
            <ac:graphicFrameMk id="18" creationId="{25436B96-9F53-C237-57CB-5A4FED1C4299}"/>
          </ac:graphicFrameMkLst>
        </pc:graphicFrameChg>
        <pc:graphicFrameChg chg="add modGraphic">
          <ac:chgData name="Miroslav Kadlečík" userId="602d35e0-fe18-4555-a81f-bc20008bc2fd" providerId="ADAL" clId="{85EB0B4E-C7C1-4123-9577-0C114D0B332D}" dt="2025-10-16T15:09:22.057" v="298" actId="20577"/>
          <ac:graphicFrameMkLst>
            <pc:docMk/>
            <pc:sldMk cId="1119945950" sldId="261"/>
            <ac:graphicFrameMk id="19" creationId="{2A975243-05B3-0729-A535-B042E2BFC1B5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2"/>
        </pc:sldMkLst>
      </pc:sldChg>
      <pc:sldChg chg="modSp add mod">
        <pc:chgData name="Miroslav Kadlečík" userId="602d35e0-fe18-4555-a81f-bc20008bc2fd" providerId="ADAL" clId="{85EB0B4E-C7C1-4123-9577-0C114D0B332D}" dt="2025-10-16T15:15:55.997" v="479"/>
        <pc:sldMkLst>
          <pc:docMk/>
          <pc:sldMk cId="2028296667" sldId="262"/>
        </pc:sldMkLst>
        <pc:spChg chg="mod">
          <ac:chgData name="Miroslav Kadlečík" userId="602d35e0-fe18-4555-a81f-bc20008bc2fd" providerId="ADAL" clId="{85EB0B4E-C7C1-4123-9577-0C114D0B332D}" dt="2025-10-16T15:10:13.917" v="301"/>
          <ac:spMkLst>
            <pc:docMk/>
            <pc:sldMk cId="2028296667" sldId="262"/>
            <ac:spMk id="2" creationId="{D3F6F98F-C0AD-DD68-B524-C1B03CD81F23}"/>
          </ac:spMkLst>
        </pc:spChg>
        <pc:graphicFrameChg chg="mod modGraphic">
          <ac:chgData name="Miroslav Kadlečík" userId="602d35e0-fe18-4555-a81f-bc20008bc2fd" providerId="ADAL" clId="{85EB0B4E-C7C1-4123-9577-0C114D0B332D}" dt="2025-10-16T15:15:55.997" v="479"/>
          <ac:graphicFrameMkLst>
            <pc:docMk/>
            <pc:sldMk cId="2028296667" sldId="262"/>
            <ac:graphicFrameMk id="19" creationId="{E8C4E8F5-906F-3CC0-7F7F-F989983ED1BB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3"/>
        </pc:sldMkLst>
      </pc:sldChg>
      <pc:sldChg chg="modSp add mod">
        <pc:chgData name="Miroslav Kadlečík" userId="602d35e0-fe18-4555-a81f-bc20008bc2fd" providerId="ADAL" clId="{85EB0B4E-C7C1-4123-9577-0C114D0B332D}" dt="2025-10-16T15:22:03.529" v="760" actId="313"/>
        <pc:sldMkLst>
          <pc:docMk/>
          <pc:sldMk cId="3726472192" sldId="263"/>
        </pc:sldMkLst>
        <pc:spChg chg="mod">
          <ac:chgData name="Miroslav Kadlečík" userId="602d35e0-fe18-4555-a81f-bc20008bc2fd" providerId="ADAL" clId="{85EB0B4E-C7C1-4123-9577-0C114D0B332D}" dt="2025-10-16T15:16:34.842" v="485" actId="20577"/>
          <ac:spMkLst>
            <pc:docMk/>
            <pc:sldMk cId="3726472192" sldId="263"/>
            <ac:spMk id="2" creationId="{AE4656BB-AD63-7182-9AFB-4E85539576AF}"/>
          </ac:spMkLst>
        </pc:spChg>
        <pc:graphicFrameChg chg="mod modGraphic">
          <ac:chgData name="Miroslav Kadlečík" userId="602d35e0-fe18-4555-a81f-bc20008bc2fd" providerId="ADAL" clId="{85EB0B4E-C7C1-4123-9577-0C114D0B332D}" dt="2025-10-16T15:22:03.529" v="760" actId="313"/>
          <ac:graphicFrameMkLst>
            <pc:docMk/>
            <pc:sldMk cId="3726472192" sldId="263"/>
            <ac:graphicFrameMk id="19" creationId="{7FC509F8-071B-309F-0752-762269A088A3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4"/>
        </pc:sldMkLst>
      </pc:sldChg>
      <pc:sldChg chg="addSp delSp modSp add mod">
        <pc:chgData name="Miroslav Kadlečík" userId="602d35e0-fe18-4555-a81f-bc20008bc2fd" providerId="ADAL" clId="{85EB0B4E-C7C1-4123-9577-0C114D0B332D}" dt="2025-10-16T15:31:37.845" v="950" actId="20577"/>
        <pc:sldMkLst>
          <pc:docMk/>
          <pc:sldMk cId="4226521785" sldId="264"/>
        </pc:sldMkLst>
        <pc:spChg chg="mod">
          <ac:chgData name="Miroslav Kadlečík" userId="602d35e0-fe18-4555-a81f-bc20008bc2fd" providerId="ADAL" clId="{85EB0B4E-C7C1-4123-9577-0C114D0B332D}" dt="2025-10-16T15:22:44.297" v="765" actId="27636"/>
          <ac:spMkLst>
            <pc:docMk/>
            <pc:sldMk cId="4226521785" sldId="264"/>
            <ac:spMk id="2" creationId="{DF2B03B7-116A-598B-0C71-C7D0188E012D}"/>
          </ac:spMkLst>
        </pc:spChg>
        <pc:spChg chg="add del mod">
          <ac:chgData name="Miroslav Kadlečík" userId="602d35e0-fe18-4555-a81f-bc20008bc2fd" providerId="ADAL" clId="{85EB0B4E-C7C1-4123-9577-0C114D0B332D}" dt="2025-10-16T15:23:44.436" v="774"/>
          <ac:spMkLst>
            <pc:docMk/>
            <pc:sldMk cId="4226521785" sldId="264"/>
            <ac:spMk id="4" creationId="{3D5697E2-192A-4C05-DB60-1D59E1215EA2}"/>
          </ac:spMkLst>
        </pc:spChg>
        <pc:graphicFrameChg chg="add mod modGraphic">
          <ac:chgData name="Miroslav Kadlečík" userId="602d35e0-fe18-4555-a81f-bc20008bc2fd" providerId="ADAL" clId="{85EB0B4E-C7C1-4123-9577-0C114D0B332D}" dt="2025-10-16T15:31:37.845" v="950" actId="20577"/>
          <ac:graphicFrameMkLst>
            <pc:docMk/>
            <pc:sldMk cId="4226521785" sldId="264"/>
            <ac:graphicFrameMk id="5" creationId="{F1AFE4A9-EBCA-6F6E-000A-8A14706766FA}"/>
          </ac:graphicFrameMkLst>
        </pc:graphicFrameChg>
        <pc:graphicFrameChg chg="del mod modGraphic">
          <ac:chgData name="Miroslav Kadlečík" userId="602d35e0-fe18-4555-a81f-bc20008bc2fd" providerId="ADAL" clId="{85EB0B4E-C7C1-4123-9577-0C114D0B332D}" dt="2025-10-16T15:23:38.605" v="773" actId="478"/>
          <ac:graphicFrameMkLst>
            <pc:docMk/>
            <pc:sldMk cId="4226521785" sldId="264"/>
            <ac:graphicFrameMk id="19" creationId="{075558FD-805C-D937-A360-AA15B8B2BD6E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5"/>
        </pc:sldMkLst>
      </pc:sldChg>
      <pc:sldChg chg="addSp modSp add mod">
        <pc:chgData name="Miroslav Kadlečík" userId="602d35e0-fe18-4555-a81f-bc20008bc2fd" providerId="ADAL" clId="{85EB0B4E-C7C1-4123-9577-0C114D0B332D}" dt="2025-10-16T15:38:31.577" v="1096"/>
        <pc:sldMkLst>
          <pc:docMk/>
          <pc:sldMk cId="1099198550" sldId="265"/>
        </pc:sldMkLst>
        <pc:spChg chg="mod">
          <ac:chgData name="Miroslav Kadlečík" userId="602d35e0-fe18-4555-a81f-bc20008bc2fd" providerId="ADAL" clId="{85EB0B4E-C7C1-4123-9577-0C114D0B332D}" dt="2025-10-16T15:32:28.251" v="958"/>
          <ac:spMkLst>
            <pc:docMk/>
            <pc:sldMk cId="1099198550" sldId="265"/>
            <ac:spMk id="2" creationId="{16E0A360-9136-4E51-AA73-32CE3DECF798}"/>
          </ac:spMkLst>
        </pc:spChg>
        <pc:spChg chg="add mod">
          <ac:chgData name="Miroslav Kadlečík" userId="602d35e0-fe18-4555-a81f-bc20008bc2fd" providerId="ADAL" clId="{85EB0B4E-C7C1-4123-9577-0C114D0B332D}" dt="2025-10-16T15:38:31.577" v="1096"/>
          <ac:spMkLst>
            <pc:docMk/>
            <pc:sldMk cId="1099198550" sldId="265"/>
            <ac:spMk id="4" creationId="{42055AE4-FC68-04FD-40A9-95B796FE2F02}"/>
          </ac:spMkLst>
        </pc:spChg>
        <pc:spChg chg="add mod">
          <ac:chgData name="Miroslav Kadlečík" userId="602d35e0-fe18-4555-a81f-bc20008bc2fd" providerId="ADAL" clId="{85EB0B4E-C7C1-4123-9577-0C114D0B332D}" dt="2025-10-16T15:38:31.577" v="1096"/>
          <ac:spMkLst>
            <pc:docMk/>
            <pc:sldMk cId="1099198550" sldId="265"/>
            <ac:spMk id="6" creationId="{94EC58B9-5F18-AB18-7CA0-813021D4DBB7}"/>
          </ac:spMkLst>
        </pc:spChg>
        <pc:grpChg chg="add mod">
          <ac:chgData name="Miroslav Kadlečík" userId="602d35e0-fe18-4555-a81f-bc20008bc2fd" providerId="ADAL" clId="{85EB0B4E-C7C1-4123-9577-0C114D0B332D}" dt="2025-10-16T15:38:31.577" v="1096"/>
          <ac:grpSpMkLst>
            <pc:docMk/>
            <pc:sldMk cId="1099198550" sldId="265"/>
            <ac:grpSpMk id="3" creationId="{14C09147-ED46-3824-F8BC-6D4286F42C18}"/>
          </ac:grpSpMkLst>
        </pc:grpChg>
        <pc:graphicFrameChg chg="mod modGraphic">
          <ac:chgData name="Miroslav Kadlečík" userId="602d35e0-fe18-4555-a81f-bc20008bc2fd" providerId="ADAL" clId="{85EB0B4E-C7C1-4123-9577-0C114D0B332D}" dt="2025-10-16T15:36:36.903" v="1050" actId="20577"/>
          <ac:graphicFrameMkLst>
            <pc:docMk/>
            <pc:sldMk cId="1099198550" sldId="265"/>
            <ac:graphicFrameMk id="5" creationId="{A05D092D-B1BC-B974-4885-B961875C955E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6"/>
        </pc:sldMkLst>
      </pc:sldChg>
      <pc:sldChg chg="modSp add mod ord modAnim">
        <pc:chgData name="Miroslav Kadlečík" userId="602d35e0-fe18-4555-a81f-bc20008bc2fd" providerId="ADAL" clId="{85EB0B4E-C7C1-4123-9577-0C114D0B332D}" dt="2025-10-16T15:38:14.155" v="1094" actId="27636"/>
        <pc:sldMkLst>
          <pc:docMk/>
          <pc:sldMk cId="1467903389" sldId="266"/>
        </pc:sldMkLst>
        <pc:spChg chg="mod">
          <ac:chgData name="Miroslav Kadlečík" userId="602d35e0-fe18-4555-a81f-bc20008bc2fd" providerId="ADAL" clId="{85EB0B4E-C7C1-4123-9577-0C114D0B332D}" dt="2025-10-16T15:38:03.104" v="1089" actId="313"/>
          <ac:spMkLst>
            <pc:docMk/>
            <pc:sldMk cId="1467903389" sldId="266"/>
            <ac:spMk id="2" creationId="{3B3F840A-D58C-8A50-C6C4-CFB27486EE77}"/>
          </ac:spMkLst>
        </pc:spChg>
        <pc:spChg chg="mod">
          <ac:chgData name="Miroslav Kadlečík" userId="602d35e0-fe18-4555-a81f-bc20008bc2fd" providerId="ADAL" clId="{85EB0B4E-C7C1-4123-9577-0C114D0B332D}" dt="2025-10-16T15:38:14.155" v="1094" actId="27636"/>
          <ac:spMkLst>
            <pc:docMk/>
            <pc:sldMk cId="1467903389" sldId="266"/>
            <ac:spMk id="3" creationId="{8D0466C0-36F3-523F-0EBD-623BA9E580EA}"/>
          </ac:spMkLst>
        </pc:sp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B8B2DF-DD70-45B9-94FF-5DA2420C4CB4}">
      <dgm:prSet/>
      <dgm:spPr/>
      <dgm:t>
        <a:bodyPr/>
        <a:lstStyle/>
        <a:p>
          <a:r>
            <a:rPr lang="sk-SK"/>
            <a:t>Linux je stabilný, bezpečný, ale nie nedobytný</a:t>
          </a:r>
          <a:endParaRPr lang="en-US" dirty="0"/>
        </a:p>
      </dgm:t>
    </dgm:pt>
    <dgm:pt modelId="{D98D3950-C2F7-420B-86C3-D287D341D147}" type="parTrans" cxnId="{6DDE5DA9-4034-49BE-A499-706833EFC6E2}">
      <dgm:prSet/>
      <dgm:spPr/>
      <dgm:t>
        <a:bodyPr/>
        <a:lstStyle/>
        <a:p>
          <a:endParaRPr lang="en-US"/>
        </a:p>
      </dgm:t>
    </dgm:pt>
    <dgm:pt modelId="{4698DA57-CD82-44DC-8002-610E11C62CE9}" type="sibTrans" cxnId="{6DDE5DA9-4034-49BE-A499-706833EFC6E2}">
      <dgm:prSet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/>
            <a:t>Hrozby: slabé heslá, nezaplátané chyby, zle nastavené služby</a:t>
          </a:r>
          <a:endParaRPr lang="en-US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/>
            <a:t>Reálne útoky na nezabezpečené servery</a:t>
          </a:r>
          <a:endParaRPr lang="en-US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/>
            <a:t>Zodpovednosť správcu aj používateľa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3C69119E-E302-4295-BABF-21DC07B04000}" type="pres">
      <dgm:prSet presAssocID="{7FB8B2DF-DD70-45B9-94FF-5DA2420C4CB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7EAE773-F942-4EDF-9CFE-44A46457D17A}" type="pres">
      <dgm:prSet presAssocID="{4698DA57-CD82-44DC-8002-610E11C62CE9}" presName="spacer" presStyleCnt="0"/>
      <dgm:spPr/>
    </dgm:pt>
    <dgm:pt modelId="{E148A9FC-BAB7-4E73-ADD4-B4D79C66F6E1}" type="pres">
      <dgm:prSet presAssocID="{4BA9AC0B-8FE1-464A-B2C2-4D6F95D420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3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2" destOrd="0" parTransId="{2A176C7C-294A-499E-A862-D863D28304E3}" sibTransId="{D109D7D6-498F-4EC6-9DA1-0F8723B3483C}"/>
    <dgm:cxn modelId="{0C94452E-DFB3-4AFE-A521-1B135CF56D53}" type="presOf" srcId="{7FB8B2DF-DD70-45B9-94FF-5DA2420C4CB4}" destId="{3C69119E-E302-4295-BABF-21DC07B04000}" srcOrd="0" destOrd="0" presId="urn:microsoft.com/office/officeart/2005/8/layout/vList2"/>
    <dgm:cxn modelId="{873916BD-A972-4CA1-88B7-D1787FCE4AB4}" srcId="{7C3B1BBD-E085-4B82-8245-C16AEB337589}" destId="{4BA9AC0B-8FE1-464A-B2C2-4D6F95D420F6}" srcOrd="1" destOrd="0" parTransId="{0323E822-D9BA-4FEA-800C-CE6BA0A98B18}" sibTransId="{9AB75E1F-71B5-4F77-B3EF-2247CE4B3331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6DDE5DA9-4034-49BE-A499-706833EFC6E2}" srcId="{7C3B1BBD-E085-4B82-8245-C16AEB337589}" destId="{7FB8B2DF-DD70-45B9-94FF-5DA2420C4CB4}" srcOrd="0" destOrd="0" parTransId="{D98D3950-C2F7-420B-86C3-D287D341D147}" sibTransId="{4698DA57-CD82-44DC-8002-610E11C62CE9}"/>
    <dgm:cxn modelId="{9E2230A1-7838-45B4-97F7-3C812C256C9B}" type="presParOf" srcId="{55F62C93-407E-4B00-8773-C4B398CAB6FE}" destId="{3C69119E-E302-4295-BABF-21DC07B04000}" srcOrd="0" destOrd="0" presId="urn:microsoft.com/office/officeart/2005/8/layout/vList2"/>
    <dgm:cxn modelId="{3E8832D8-4FF5-4E7F-B510-EA7B666EB881}" type="presParOf" srcId="{55F62C93-407E-4B00-8773-C4B398CAB6FE}" destId="{67EAE773-F942-4EDF-9CFE-44A46457D17A}" srcOrd="1" destOrd="0" presId="urn:microsoft.com/office/officeart/2005/8/layout/vList2"/>
    <dgm:cxn modelId="{BDC98A24-CBE9-4257-AECB-AE741C960D17}" type="presParOf" srcId="{55F62C93-407E-4B00-8773-C4B398CAB6FE}" destId="{E148A9FC-BAB7-4E73-ADD4-B4D79C66F6E1}" srcOrd="2" destOrd="0" presId="urn:microsoft.com/office/officeart/2005/8/layout/vList2"/>
    <dgm:cxn modelId="{121BFD9F-E997-4DFE-BE5A-C4C9A1A1EEFD}" type="presParOf" srcId="{55F62C93-407E-4B00-8773-C4B398CAB6FE}" destId="{88ECDCBE-03AF-40A3-991B-0DC15645C121}" srcOrd="3" destOrd="0" presId="urn:microsoft.com/office/officeart/2005/8/layout/vList2"/>
    <dgm:cxn modelId="{DF96740A-BC74-487D-9187-9F8D59C13512}" type="presParOf" srcId="{55F62C93-407E-4B00-8773-C4B398CAB6FE}" destId="{C3DD8134-FB66-4789-A5AD-A9659D876F81}" srcOrd="4" destOrd="0" presId="urn:microsoft.com/office/officeart/2005/8/layout/vList2"/>
    <dgm:cxn modelId="{0B2BB64A-E78E-4264-9ADB-472E0B3658B1}" type="presParOf" srcId="{55F62C93-407E-4B00-8773-C4B398CAB6FE}" destId="{43F0D3E5-1860-49D9-BF53-393B6B896A24}" srcOrd="5" destOrd="0" presId="urn:microsoft.com/office/officeart/2005/8/layout/vList2"/>
    <dgm:cxn modelId="{E6F4DF9E-EBF8-4846-BB96-481E206FBEB6}" type="presParOf" srcId="{55F62C93-407E-4B00-8773-C4B398CAB6FE}" destId="{5D05BA31-8EEF-426C-AFD8-1925932657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 smtClean="0"/>
            <a:t>umask</a:t>
          </a:r>
          <a:r>
            <a:rPr lang="sk-SK" dirty="0" smtClean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noProof="0" dirty="0" smtClean="0"/>
            <a:t>nastavia novovytvorených adresárov a súborov</a:t>
          </a:r>
          <a:endParaRPr lang="sk-SK" noProof="0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sk-SK" dirty="0" smtClean="0"/>
            <a:t>v</a:t>
          </a:r>
          <a:r>
            <a:rPr lang="en-US" dirty="0" err="1" smtClean="0"/>
            <a:t>lastn</a:t>
          </a:r>
          <a:r>
            <a:rPr lang="sk-SK" dirty="0" smtClean="0"/>
            <a:t>í</a:t>
          </a:r>
          <a:r>
            <a:rPr lang="en-US" dirty="0" smtClean="0"/>
            <a:t>k</a:t>
          </a:r>
        </a:p>
        <a:p>
          <a:r>
            <a:rPr lang="sk-SK" dirty="0" smtClean="0"/>
            <a:t>skupina</a:t>
          </a:r>
          <a:endParaRPr lang="en-US" dirty="0" smtClean="0"/>
        </a:p>
        <a:p>
          <a:r>
            <a:rPr lang="en-US" dirty="0" err="1" smtClean="0"/>
            <a:t>ostatn</a:t>
          </a:r>
          <a:r>
            <a:rPr lang="sk-SK" dirty="0" smtClean="0"/>
            <a:t>í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/>
            <a:t> </a:t>
          </a:r>
          <a:r>
            <a:rPr lang="sk-SK" dirty="0" smtClean="0"/>
            <a:t>Nastavte r-</a:t>
          </a:r>
          <a:r>
            <a:rPr lang="sk-SK" dirty="0" err="1" smtClean="0"/>
            <a:t>xr</a:t>
          </a:r>
          <a:r>
            <a:rPr lang="sk-SK" dirty="0" smtClean="0"/>
            <a:t>-</a:t>
          </a:r>
          <a:r>
            <a:rPr lang="sk-SK" dirty="0" err="1" smtClean="0"/>
            <a:t>xrw</a:t>
          </a:r>
          <a:r>
            <a:rPr lang="sk-SK" dirty="0" smtClean="0"/>
            <a:t>- pre </a:t>
          </a:r>
          <a:r>
            <a:rPr lang="sk-SK" dirty="0" err="1" smtClean="0"/>
            <a:t>apache.conf</a:t>
          </a:r>
          <a:endParaRPr lang="sk-SK" noProof="0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62AE49D1-9AEB-4F96-A7D3-251CED4F17AE}">
      <dgm:prSet/>
      <dgm:spPr/>
      <dgm:t>
        <a:bodyPr/>
        <a:lstStyle/>
        <a:p>
          <a:r>
            <a:rPr lang="sk-SK" noProof="0" dirty="0" smtClean="0"/>
            <a:t>DIR -777, </a:t>
          </a:r>
          <a:r>
            <a:rPr lang="sk-SK" noProof="0" dirty="0" err="1" smtClean="0"/>
            <a:t>file</a:t>
          </a:r>
          <a:r>
            <a:rPr lang="sk-SK" noProof="0" dirty="0" smtClean="0"/>
            <a:t> -666</a:t>
          </a:r>
          <a:endParaRPr lang="sk-SK" noProof="0" dirty="0"/>
        </a:p>
      </dgm:t>
    </dgm:pt>
    <dgm:pt modelId="{6E587CEB-B384-4F93-9062-3086425E070A}" type="parTrans" cxnId="{CB27D31F-D99B-4229-A493-FD4FE1510C1A}">
      <dgm:prSet/>
      <dgm:spPr/>
      <dgm:t>
        <a:bodyPr/>
        <a:lstStyle/>
        <a:p>
          <a:endParaRPr lang="sk-SK"/>
        </a:p>
      </dgm:t>
    </dgm:pt>
    <dgm:pt modelId="{BCF91EE2-19FF-4CB1-9B35-6B6E8B748EB3}" type="sibTrans" cxnId="{CB27D31F-D99B-4229-A493-FD4FE1510C1A}">
      <dgm:prSet/>
      <dgm:spPr/>
      <dgm:t>
        <a:bodyPr/>
        <a:lstStyle/>
        <a:p>
          <a:endParaRPr lang="sk-SK"/>
        </a:p>
      </dgm:t>
    </dgm:pt>
    <dgm:pt modelId="{3B019401-32DA-4382-BFFE-64A0B5558D70}">
      <dgm:prSet/>
      <dgm:spPr/>
      <dgm:t>
        <a:bodyPr/>
        <a:lstStyle/>
        <a:p>
          <a:r>
            <a:rPr lang="sk-SK" noProof="0" dirty="0" err="1" smtClean="0"/>
            <a:t>Umask</a:t>
          </a:r>
          <a:r>
            <a:rPr lang="sk-SK" noProof="0" dirty="0" smtClean="0"/>
            <a:t> 123, tzn. 666 – 123=644</a:t>
          </a:r>
          <a:endParaRPr lang="sk-SK" noProof="0" dirty="0"/>
        </a:p>
      </dgm:t>
    </dgm:pt>
    <dgm:pt modelId="{9492CA23-7A59-4C42-85DB-988379E541CD}" type="parTrans" cxnId="{5EADF69C-0466-4D81-B621-5138882D32E6}">
      <dgm:prSet/>
      <dgm:spPr/>
      <dgm:t>
        <a:bodyPr/>
        <a:lstStyle/>
        <a:p>
          <a:endParaRPr lang="sk-SK"/>
        </a:p>
      </dgm:t>
    </dgm:pt>
    <dgm:pt modelId="{E3BA885C-B81F-47F5-8A2F-90D018724F8A}" type="sibTrans" cxnId="{5EADF69C-0466-4D81-B621-5138882D32E6}">
      <dgm:prSet/>
      <dgm:spPr/>
      <dgm:t>
        <a:bodyPr/>
        <a:lstStyle/>
        <a:p>
          <a:endParaRPr lang="sk-SK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AA8FF3DA-B848-477C-925E-96F3F410EAC1}" type="presOf" srcId="{3B019401-32DA-4382-BFFE-64A0B5558D70}" destId="{726BF448-33FA-43F5-897A-B016333350C8}" srcOrd="0" destOrd="2" presId="urn:microsoft.com/office/officeart/2005/8/layout/vList5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CB27D31F-D99B-4229-A493-FD4FE1510C1A}" srcId="{74AF1E89-86EF-45CE-BB5E-B2E2FD8F09F6}" destId="{62AE49D1-9AEB-4F96-A7D3-251CED4F17AE}" srcOrd="1" destOrd="0" parTransId="{6E587CEB-B384-4F93-9062-3086425E070A}" sibTransId="{BCF91EE2-19FF-4CB1-9B35-6B6E8B748EB3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05CCF544-8EF8-4720-BD2F-34BFF1F83621}" type="presOf" srcId="{62AE49D1-9AEB-4F96-A7D3-251CED4F17AE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5EADF69C-0466-4D81-B621-5138882D32E6}" srcId="{74AF1E89-86EF-45CE-BB5E-B2E2FD8F09F6}" destId="{3B019401-32DA-4382-BFFE-64A0B5558D70}" srcOrd="2" destOrd="0" parTransId="{9492CA23-7A59-4C42-85DB-988379E541CD}" sibTransId="{E3BA885C-B81F-47F5-8A2F-90D018724F8A}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/>
            <a:t>SSH, port 22, autentifikácia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dirty="0" err="1"/>
            <a:t>ssh</a:t>
          </a:r>
          <a:r>
            <a:rPr lang="sk-SK" dirty="0"/>
            <a:t> </a:t>
          </a:r>
          <a:r>
            <a:rPr lang="sk-SK" dirty="0" err="1"/>
            <a:t>user@host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en-US" dirty="0"/>
            <a:t>Putty a pod.</a:t>
          </a:r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sk-SK"/>
            <a:t>sudo apt install openssh-server</a:t>
          </a:r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2E01ACEF-DB3E-453F-9C09-5A58151ABA33}">
      <dgm:prSet/>
      <dgm:spPr/>
      <dgm:t>
        <a:bodyPr/>
        <a:lstStyle/>
        <a:p>
          <a:r>
            <a:rPr lang="sk-SK" noProof="0" dirty="0" smtClean="0"/>
            <a:t>bezpečný šifrovaný sieťový protokol  </a:t>
          </a:r>
          <a:endParaRPr lang="sk-SK" noProof="0" dirty="0"/>
        </a:p>
      </dgm:t>
    </dgm:pt>
    <dgm:pt modelId="{BADFAFB3-4BC1-4F3F-B5BA-E609F473F35F}" type="parTrans" cxnId="{489D94D1-950C-41A8-A420-735A8319BE0E}">
      <dgm:prSet/>
      <dgm:spPr/>
      <dgm:t>
        <a:bodyPr/>
        <a:lstStyle/>
        <a:p>
          <a:endParaRPr lang="sk-SK"/>
        </a:p>
      </dgm:t>
    </dgm:pt>
    <dgm:pt modelId="{FA31A6C9-42EC-48C4-868E-FC09C3B2EFED}" type="sibTrans" cxnId="{489D94D1-950C-41A8-A420-735A8319BE0E}">
      <dgm:prSet/>
      <dgm:spPr/>
      <dgm:t>
        <a:bodyPr/>
        <a:lstStyle/>
        <a:p>
          <a:endParaRPr lang="sk-SK"/>
        </a:p>
      </dgm:t>
    </dgm:pt>
    <dgm:pt modelId="{0FF2B9CF-E8DC-4850-A8CE-60D625F8CCD7}">
      <dgm:prSet/>
      <dgm:spPr/>
      <dgm:t>
        <a:bodyPr/>
        <a:lstStyle/>
        <a:p>
          <a:r>
            <a:rPr lang="en-US" dirty="0" smtClean="0"/>
            <a:t>fingerprint, sec. keys</a:t>
          </a:r>
          <a:endParaRPr lang="sk-SK" dirty="0"/>
        </a:p>
      </dgm:t>
    </dgm:pt>
    <dgm:pt modelId="{3553A64C-2F8C-448A-903F-F0B173AFEC4D}" type="parTrans" cxnId="{83B87DC6-9E8E-4EE4-B334-932594D929B1}">
      <dgm:prSet/>
      <dgm:spPr/>
      <dgm:t>
        <a:bodyPr/>
        <a:lstStyle/>
        <a:p>
          <a:endParaRPr lang="sk-SK"/>
        </a:p>
      </dgm:t>
    </dgm:pt>
    <dgm:pt modelId="{0AB7C44C-61C9-48DE-81DA-A0B2C14145E8}" type="sibTrans" cxnId="{83B87DC6-9E8E-4EE4-B334-932594D929B1}">
      <dgm:prSet/>
      <dgm:spPr/>
      <dgm:t>
        <a:bodyPr/>
        <a:lstStyle/>
        <a:p>
          <a:endParaRPr lang="sk-SK"/>
        </a:p>
      </dgm:t>
    </dgm:pt>
    <dgm:pt modelId="{49FA7A3D-0343-4A99-86BC-AA6D035DC379}">
      <dgm:prSet/>
      <dgm:spPr/>
      <dgm:t>
        <a:bodyPr/>
        <a:lstStyle/>
        <a:p>
          <a:r>
            <a:rPr lang="sk-SK" dirty="0"/>
            <a:t>pripojenie a </a:t>
          </a:r>
          <a:r>
            <a:rPr lang="sk-SK" dirty="0" smtClean="0"/>
            <a:t>vzdialená</a:t>
          </a:r>
          <a:r>
            <a:rPr lang="en-US" dirty="0" smtClean="0"/>
            <a:t>a</a:t>
          </a:r>
          <a:r>
            <a:rPr lang="sk-SK" dirty="0" smtClean="0"/>
            <a:t> </a:t>
          </a:r>
          <a:r>
            <a:rPr lang="sk-SK" dirty="0"/>
            <a:t>správ</a:t>
          </a:r>
          <a:r>
            <a:rPr lang="en-US" dirty="0"/>
            <a:t>a</a:t>
          </a:r>
          <a:r>
            <a:rPr lang="sk-SK" dirty="0"/>
            <a:t> systémov</a:t>
          </a:r>
        </a:p>
      </dgm:t>
    </dgm:pt>
    <dgm:pt modelId="{3A0A5A73-32F2-49A6-86C8-0301C4999042}" type="parTrans" cxnId="{D8DCADEC-4CDE-46E1-97BA-A1B607393714}">
      <dgm:prSet/>
      <dgm:spPr/>
      <dgm:t>
        <a:bodyPr/>
        <a:lstStyle/>
        <a:p>
          <a:endParaRPr lang="sk-SK"/>
        </a:p>
      </dgm:t>
    </dgm:pt>
    <dgm:pt modelId="{1E972E89-11D0-4FEF-BE33-88848F433A05}" type="sibTrans" cxnId="{D8DCADEC-4CDE-46E1-97BA-A1B607393714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5FDC3426-5DDE-406C-A3CB-B4F2CBCCA8B4}" type="pres">
      <dgm:prSet presAssocID="{2E01ACEF-DB3E-453F-9C09-5A58151ABA3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481C05B-DDF3-4735-A158-DEE5E8648941}" type="pres">
      <dgm:prSet presAssocID="{FA31A6C9-42EC-48C4-868E-FC09C3B2EFED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400000" custLinFactNeighborY="43379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E148A9FC-BAB7-4E73-ADD4-B4D79C66F6E1}" type="pres">
      <dgm:prSet presAssocID="{4BA9AC0B-8FE1-464A-B2C2-4D6F95D420F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D9961C8-2CED-416D-B71F-80B224F3BB90}" type="pres">
      <dgm:prSet presAssocID="{67133FB4-3E70-47C7-A4D0-D41221119F59}" presName="spacer" presStyleCnt="0"/>
      <dgm:spPr/>
    </dgm:pt>
    <dgm:pt modelId="{3DABAA77-5EC4-4D31-8267-2374D65C810A}" type="pres">
      <dgm:prSet presAssocID="{0FF2B9CF-E8DC-4850-A8CE-60D625F8CCD7}" presName="parentText" presStyleLbl="node1" presStyleIdx="5" presStyleCnt="7" custLinFactY="100000" custLinFactNeighborX="0" custLinFactNeighborY="11494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100021-2033-4EB9-A37A-BEED740C7C44}" type="pres">
      <dgm:prSet presAssocID="{0AB7C44C-61C9-48DE-81DA-A0B2C14145E8}" presName="spacer" presStyleCnt="0"/>
      <dgm:spPr/>
    </dgm:pt>
    <dgm:pt modelId="{D434C70B-2F41-404E-911E-7894129EEB32}" type="pres">
      <dgm:prSet presAssocID="{49FA7A3D-0343-4A99-86BC-AA6D035DC379}" presName="parentText" presStyleLbl="node1" presStyleIdx="6" presStyleCnt="7" custLinFactY="-494975" custLinFactNeighborX="0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5A5F817D-7553-435B-A59C-FD8A52046A4F}" type="presOf" srcId="{0FF2B9CF-E8DC-4850-A8CE-60D625F8CCD7}" destId="{3DABAA77-5EC4-4D31-8267-2374D65C810A}" srcOrd="0" destOrd="0" presId="urn:microsoft.com/office/officeart/2005/8/layout/vList2"/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6CCAE27F-7C76-4113-B81C-9E3CFD703F9C}" type="presOf" srcId="{2E01ACEF-DB3E-453F-9C09-5A58151ABA33}" destId="{5FDC3426-5DDE-406C-A3CB-B4F2CBCCA8B4}" srcOrd="0" destOrd="0" presId="urn:microsoft.com/office/officeart/2005/8/layout/vList2"/>
    <dgm:cxn modelId="{489D94D1-950C-41A8-A420-735A8319BE0E}" srcId="{7C3B1BBD-E085-4B82-8245-C16AEB337589}" destId="{2E01ACEF-DB3E-453F-9C09-5A58151ABA33}" srcOrd="0" destOrd="0" parTransId="{BADFAFB3-4BC1-4F3F-B5BA-E609F473F35F}" sibTransId="{FA31A6C9-42EC-48C4-868E-FC09C3B2EFED}"/>
    <dgm:cxn modelId="{EC8E9EB8-C0DE-4A48-8466-33C37F12F84D}" type="presOf" srcId="{49FA7A3D-0343-4A99-86BC-AA6D035DC379}" destId="{D434C70B-2F41-404E-911E-7894129EEB32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4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83B87DC6-9E8E-4EE4-B334-932594D929B1}" srcId="{7C3B1BBD-E085-4B82-8245-C16AEB337589}" destId="{0FF2B9CF-E8DC-4850-A8CE-60D625F8CCD7}" srcOrd="5" destOrd="0" parTransId="{3553A64C-2F8C-448A-903F-F0B173AFEC4D}" sibTransId="{0AB7C44C-61C9-48DE-81DA-A0B2C14145E8}"/>
    <dgm:cxn modelId="{873916BD-A972-4CA1-88B7-D1787FCE4AB4}" srcId="{7C3B1BBD-E085-4B82-8245-C16AEB337589}" destId="{4BA9AC0B-8FE1-464A-B2C2-4D6F95D420F6}" srcOrd="2" destOrd="0" parTransId="{0323E822-D9BA-4FEA-800C-CE6BA0A98B18}" sibTransId="{9AB75E1F-71B5-4F77-B3EF-2247CE4B3331}"/>
    <dgm:cxn modelId="{D8DCADEC-4CDE-46E1-97BA-A1B607393714}" srcId="{7C3B1BBD-E085-4B82-8245-C16AEB337589}" destId="{49FA7A3D-0343-4A99-86BC-AA6D035DC379}" srcOrd="6" destOrd="0" parTransId="{3A0A5A73-32F2-49A6-86C8-0301C4999042}" sibTransId="{1E972E89-11D0-4FEF-BE33-88848F433A05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7DA873E2-C33E-494C-A125-36575275D212}" type="presParOf" srcId="{55F62C93-407E-4B00-8773-C4B398CAB6FE}" destId="{5FDC3426-5DDE-406C-A3CB-B4F2CBCCA8B4}" srcOrd="0" destOrd="0" presId="urn:microsoft.com/office/officeart/2005/8/layout/vList2"/>
    <dgm:cxn modelId="{73786049-CAE0-4026-A844-10B2F8FFDE9A}" type="presParOf" srcId="{55F62C93-407E-4B00-8773-C4B398CAB6FE}" destId="{A481C05B-DDF3-4735-A158-DEE5E8648941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BDC98A24-CBE9-4257-AECB-AE741C960D17}" type="presParOf" srcId="{55F62C93-407E-4B00-8773-C4B398CAB6FE}" destId="{E148A9FC-BAB7-4E73-ADD4-B4D79C66F6E1}" srcOrd="4" destOrd="0" presId="urn:microsoft.com/office/officeart/2005/8/layout/vList2"/>
    <dgm:cxn modelId="{121BFD9F-E997-4DFE-BE5A-C4C9A1A1EEFD}" type="presParOf" srcId="{55F62C93-407E-4B00-8773-C4B398CAB6FE}" destId="{88ECDCBE-03AF-40A3-991B-0DC15645C121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E6F4DF9E-EBF8-4846-BB96-481E206FBEB6}" type="presParOf" srcId="{55F62C93-407E-4B00-8773-C4B398CAB6FE}" destId="{5D05BA31-8EEF-426C-AFD8-192593265762}" srcOrd="8" destOrd="0" presId="urn:microsoft.com/office/officeart/2005/8/layout/vList2"/>
    <dgm:cxn modelId="{44B83F40-3A77-4AFE-8D56-E4CDC7ABB11F}" type="presParOf" srcId="{55F62C93-407E-4B00-8773-C4B398CAB6FE}" destId="{9D9961C8-2CED-416D-B71F-80B224F3BB90}" srcOrd="9" destOrd="0" presId="urn:microsoft.com/office/officeart/2005/8/layout/vList2"/>
    <dgm:cxn modelId="{5C0302AF-2B18-4403-B5CF-0590A8EB8F3D}" type="presParOf" srcId="{55F62C93-407E-4B00-8773-C4B398CAB6FE}" destId="{3DABAA77-5EC4-4D31-8267-2374D65C810A}" srcOrd="10" destOrd="0" presId="urn:microsoft.com/office/officeart/2005/8/layout/vList2"/>
    <dgm:cxn modelId="{949B09CE-4393-4A92-9709-465E42B7E21B}" type="presParOf" srcId="{55F62C93-407E-4B00-8773-C4B398CAB6FE}" destId="{4E100021-2033-4EB9-A37A-BEED740C7C44}" srcOrd="11" destOrd="0" presId="urn:microsoft.com/office/officeart/2005/8/layout/vList2"/>
    <dgm:cxn modelId="{F7024EE5-1AE2-4791-9EE6-A7380AB790C9}" type="presParOf" srcId="{55F62C93-407E-4B00-8773-C4B398CAB6FE}" destId="{D434C70B-2F41-404E-911E-7894129EEB3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status </a:t>
          </a:r>
          <a:r>
            <a:rPr lang="sk-SK" dirty="0" err="1" smtClean="0"/>
            <a:t>ssh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</a:t>
          </a:r>
          <a:r>
            <a:rPr lang="sk-SK" dirty="0" err="1" smtClean="0"/>
            <a:t>start</a:t>
          </a:r>
          <a:r>
            <a:rPr lang="sk-SK" dirty="0" smtClean="0"/>
            <a:t> </a:t>
          </a:r>
          <a:r>
            <a:rPr lang="sk-SK" dirty="0" err="1" smtClean="0"/>
            <a:t>ssh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</a:t>
          </a:r>
          <a:r>
            <a:rPr lang="sk-SK" dirty="0" err="1" smtClean="0"/>
            <a:t>enable</a:t>
          </a:r>
          <a:r>
            <a:rPr lang="sk-SK" dirty="0" smtClean="0"/>
            <a:t> </a:t>
          </a:r>
          <a:r>
            <a:rPr lang="sk-SK" dirty="0" err="1" smtClean="0"/>
            <a:t>ssh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ss</a:t>
          </a:r>
          <a:r>
            <a:rPr lang="sk-SK" dirty="0" smtClean="0"/>
            <a:t> -</a:t>
          </a:r>
          <a:r>
            <a:rPr lang="sk-SK" dirty="0" err="1" smtClean="0"/>
            <a:t>tulnp</a:t>
          </a:r>
          <a:r>
            <a:rPr lang="sk-SK" dirty="0" smtClean="0"/>
            <a:t> | grep </a:t>
          </a:r>
          <a:r>
            <a:rPr lang="sk-SK" dirty="0" err="1" smtClean="0"/>
            <a:t>ssh</a:t>
          </a:r>
          <a:endParaRPr lang="sk-SK" dirty="0" smtClean="0"/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2E01ACEF-DB3E-453F-9C09-5A58151ABA33}">
      <dgm:prSet/>
      <dgm:spPr/>
      <dgm:t>
        <a:bodyPr/>
        <a:lstStyle/>
        <a:p>
          <a:r>
            <a:rPr lang="sk-SK" noProof="0" dirty="0" err="1" smtClean="0"/>
            <a:t>sudo</a:t>
          </a:r>
          <a:r>
            <a:rPr lang="sk-SK" noProof="0" dirty="0" smtClean="0"/>
            <a:t> </a:t>
          </a:r>
          <a:r>
            <a:rPr lang="sk-SK" noProof="0" dirty="0" err="1" smtClean="0"/>
            <a:t>apt</a:t>
          </a:r>
          <a:r>
            <a:rPr lang="sk-SK" noProof="0" dirty="0" smtClean="0"/>
            <a:t> update</a:t>
          </a:r>
          <a:endParaRPr lang="sk-SK" noProof="0" dirty="0"/>
        </a:p>
      </dgm:t>
    </dgm:pt>
    <dgm:pt modelId="{BADFAFB3-4BC1-4F3F-B5BA-E609F473F35F}" type="parTrans" cxnId="{489D94D1-950C-41A8-A420-735A8319BE0E}">
      <dgm:prSet/>
      <dgm:spPr/>
      <dgm:t>
        <a:bodyPr/>
        <a:lstStyle/>
        <a:p>
          <a:endParaRPr lang="sk-SK"/>
        </a:p>
      </dgm:t>
    </dgm:pt>
    <dgm:pt modelId="{FA31A6C9-42EC-48C4-868E-FC09C3B2EFED}" type="sibTrans" cxnId="{489D94D1-950C-41A8-A420-735A8319BE0E}">
      <dgm:prSet/>
      <dgm:spPr/>
      <dgm:t>
        <a:bodyPr/>
        <a:lstStyle/>
        <a:p>
          <a:endParaRPr lang="sk-SK"/>
        </a:p>
      </dgm:t>
    </dgm:pt>
    <dgm:pt modelId="{0FF2B9CF-E8DC-4850-A8CE-60D625F8CCD7}">
      <dgm:prSet/>
      <dgm:spPr/>
      <dgm:t>
        <a:bodyPr/>
        <a:lstStyle/>
        <a:p>
          <a:r>
            <a:rPr lang="sk-SK" dirty="0" err="1" smtClean="0"/>
            <a:t>ssh</a:t>
          </a:r>
          <a:r>
            <a:rPr lang="sk-SK" dirty="0" smtClean="0"/>
            <a:t> student@192.168.1.100</a:t>
          </a:r>
          <a:endParaRPr lang="sk-SK" dirty="0"/>
        </a:p>
      </dgm:t>
    </dgm:pt>
    <dgm:pt modelId="{3553A64C-2F8C-448A-903F-F0B173AFEC4D}" type="parTrans" cxnId="{83B87DC6-9E8E-4EE4-B334-932594D929B1}">
      <dgm:prSet/>
      <dgm:spPr/>
      <dgm:t>
        <a:bodyPr/>
        <a:lstStyle/>
        <a:p>
          <a:endParaRPr lang="sk-SK"/>
        </a:p>
      </dgm:t>
    </dgm:pt>
    <dgm:pt modelId="{0AB7C44C-61C9-48DE-81DA-A0B2C14145E8}" type="sibTrans" cxnId="{83B87DC6-9E8E-4EE4-B334-932594D929B1}">
      <dgm:prSet/>
      <dgm:spPr/>
      <dgm:t>
        <a:bodyPr/>
        <a:lstStyle/>
        <a:p>
          <a:endParaRPr lang="sk-SK"/>
        </a:p>
      </dgm:t>
    </dgm:pt>
    <dgm:pt modelId="{49FA7A3D-0343-4A99-86BC-AA6D035DC379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apt</a:t>
          </a:r>
          <a:r>
            <a:rPr lang="sk-SK" dirty="0" smtClean="0"/>
            <a:t> </a:t>
          </a:r>
          <a:r>
            <a:rPr lang="sk-SK" dirty="0" err="1" smtClean="0"/>
            <a:t>install</a:t>
          </a:r>
          <a:r>
            <a:rPr lang="sk-SK" dirty="0" smtClean="0"/>
            <a:t> </a:t>
          </a:r>
          <a:r>
            <a:rPr lang="sk-SK" dirty="0" err="1" smtClean="0"/>
            <a:t>openssh</a:t>
          </a:r>
          <a:r>
            <a:rPr lang="sk-SK" dirty="0" smtClean="0"/>
            <a:t>-server</a:t>
          </a:r>
          <a:endParaRPr lang="sk-SK" dirty="0"/>
        </a:p>
      </dgm:t>
    </dgm:pt>
    <dgm:pt modelId="{1E972E89-11D0-4FEF-BE33-88848F433A05}" type="sibTrans" cxnId="{D8DCADEC-4CDE-46E1-97BA-A1B607393714}">
      <dgm:prSet/>
      <dgm:spPr/>
      <dgm:t>
        <a:bodyPr/>
        <a:lstStyle/>
        <a:p>
          <a:endParaRPr lang="sk-SK"/>
        </a:p>
      </dgm:t>
    </dgm:pt>
    <dgm:pt modelId="{3A0A5A73-32F2-49A6-86C8-0301C4999042}" type="parTrans" cxnId="{D8DCADEC-4CDE-46E1-97BA-A1B607393714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5FDC3426-5DDE-406C-A3CB-B4F2CBCCA8B4}" type="pres">
      <dgm:prSet presAssocID="{2E01ACEF-DB3E-453F-9C09-5A58151ABA3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481C05B-DDF3-4735-A158-DEE5E8648941}" type="pres">
      <dgm:prSet presAssocID="{FA31A6C9-42EC-48C4-868E-FC09C3B2EFED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400000" custLinFactNeighborY="43379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E148A9FC-BAB7-4E73-ADD4-B4D79C66F6E1}" type="pres">
      <dgm:prSet presAssocID="{4BA9AC0B-8FE1-464A-B2C2-4D6F95D420F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D9961C8-2CED-416D-B71F-80B224F3BB90}" type="pres">
      <dgm:prSet presAssocID="{67133FB4-3E70-47C7-A4D0-D41221119F59}" presName="spacer" presStyleCnt="0"/>
      <dgm:spPr/>
    </dgm:pt>
    <dgm:pt modelId="{3DABAA77-5EC4-4D31-8267-2374D65C810A}" type="pres">
      <dgm:prSet presAssocID="{0FF2B9CF-E8DC-4850-A8CE-60D625F8CCD7}" presName="parentText" presStyleLbl="node1" presStyleIdx="5" presStyleCnt="7" custLinFactY="100000" custLinFactNeighborX="0" custLinFactNeighborY="11494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100021-2033-4EB9-A37A-BEED740C7C44}" type="pres">
      <dgm:prSet presAssocID="{0AB7C44C-61C9-48DE-81DA-A0B2C14145E8}" presName="spacer" presStyleCnt="0"/>
      <dgm:spPr/>
    </dgm:pt>
    <dgm:pt modelId="{D434C70B-2F41-404E-911E-7894129EEB32}" type="pres">
      <dgm:prSet presAssocID="{49FA7A3D-0343-4A99-86BC-AA6D035DC379}" presName="parentText" presStyleLbl="node1" presStyleIdx="6" presStyleCnt="7" custLinFactY="-494975" custLinFactNeighborX="0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68C7A0F2-E9B8-493F-AD83-BC238A2D099E}" srcId="{7C3B1BBD-E085-4B82-8245-C16AEB337589}" destId="{E736939F-70DD-453C-974A-580553A065D1}" srcOrd="4" destOrd="0" parTransId="{C45B5604-7005-4C56-A229-F01205585DC7}" sibTransId="{67133FB4-3E70-47C7-A4D0-D41221119F59}"/>
    <dgm:cxn modelId="{873916BD-A972-4CA1-88B7-D1787FCE4AB4}" srcId="{7C3B1BBD-E085-4B82-8245-C16AEB337589}" destId="{4BA9AC0B-8FE1-464A-B2C2-4D6F95D420F6}" srcOrd="2" destOrd="0" parTransId="{0323E822-D9BA-4FEA-800C-CE6BA0A98B18}" sibTransId="{9AB75E1F-71B5-4F77-B3EF-2247CE4B3331}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CCAE27F-7C76-4113-B81C-9E3CFD703F9C}" type="presOf" srcId="{2E01ACEF-DB3E-453F-9C09-5A58151ABA33}" destId="{5FDC3426-5DDE-406C-A3CB-B4F2CBCCA8B4}" srcOrd="0" destOrd="0" presId="urn:microsoft.com/office/officeart/2005/8/layout/vList2"/>
    <dgm:cxn modelId="{D8DCADEC-4CDE-46E1-97BA-A1B607393714}" srcId="{7C3B1BBD-E085-4B82-8245-C16AEB337589}" destId="{49FA7A3D-0343-4A99-86BC-AA6D035DC379}" srcOrd="6" destOrd="0" parTransId="{3A0A5A73-32F2-49A6-86C8-0301C4999042}" sibTransId="{1E972E89-11D0-4FEF-BE33-88848F433A05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489D94D1-950C-41A8-A420-735A8319BE0E}" srcId="{7C3B1BBD-E085-4B82-8245-C16AEB337589}" destId="{2E01ACEF-DB3E-453F-9C09-5A58151ABA33}" srcOrd="0" destOrd="0" parTransId="{BADFAFB3-4BC1-4F3F-B5BA-E609F473F35F}" sibTransId="{FA31A6C9-42EC-48C4-868E-FC09C3B2EFED}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EC8E9EB8-C0DE-4A48-8466-33C37F12F84D}" type="presOf" srcId="{49FA7A3D-0343-4A99-86BC-AA6D035DC379}" destId="{D434C70B-2F41-404E-911E-7894129EEB32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5A5F817D-7553-435B-A59C-FD8A52046A4F}" type="presOf" srcId="{0FF2B9CF-E8DC-4850-A8CE-60D625F8CCD7}" destId="{3DABAA77-5EC4-4D31-8267-2374D65C810A}" srcOrd="0" destOrd="0" presId="urn:microsoft.com/office/officeart/2005/8/layout/vList2"/>
    <dgm:cxn modelId="{83B87DC6-9E8E-4EE4-B334-932594D929B1}" srcId="{7C3B1BBD-E085-4B82-8245-C16AEB337589}" destId="{0FF2B9CF-E8DC-4850-A8CE-60D625F8CCD7}" srcOrd="5" destOrd="0" parTransId="{3553A64C-2F8C-448A-903F-F0B173AFEC4D}" sibTransId="{0AB7C44C-61C9-48DE-81DA-A0B2C14145E8}"/>
    <dgm:cxn modelId="{7DA873E2-C33E-494C-A125-36575275D212}" type="presParOf" srcId="{55F62C93-407E-4B00-8773-C4B398CAB6FE}" destId="{5FDC3426-5DDE-406C-A3CB-B4F2CBCCA8B4}" srcOrd="0" destOrd="0" presId="urn:microsoft.com/office/officeart/2005/8/layout/vList2"/>
    <dgm:cxn modelId="{73786049-CAE0-4026-A844-10B2F8FFDE9A}" type="presParOf" srcId="{55F62C93-407E-4B00-8773-C4B398CAB6FE}" destId="{A481C05B-DDF3-4735-A158-DEE5E8648941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BDC98A24-CBE9-4257-AECB-AE741C960D17}" type="presParOf" srcId="{55F62C93-407E-4B00-8773-C4B398CAB6FE}" destId="{E148A9FC-BAB7-4E73-ADD4-B4D79C66F6E1}" srcOrd="4" destOrd="0" presId="urn:microsoft.com/office/officeart/2005/8/layout/vList2"/>
    <dgm:cxn modelId="{121BFD9F-E997-4DFE-BE5A-C4C9A1A1EEFD}" type="presParOf" srcId="{55F62C93-407E-4B00-8773-C4B398CAB6FE}" destId="{88ECDCBE-03AF-40A3-991B-0DC15645C121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E6F4DF9E-EBF8-4846-BB96-481E206FBEB6}" type="presParOf" srcId="{55F62C93-407E-4B00-8773-C4B398CAB6FE}" destId="{5D05BA31-8EEF-426C-AFD8-192593265762}" srcOrd="8" destOrd="0" presId="urn:microsoft.com/office/officeart/2005/8/layout/vList2"/>
    <dgm:cxn modelId="{44B83F40-3A77-4AFE-8D56-E4CDC7ABB11F}" type="presParOf" srcId="{55F62C93-407E-4B00-8773-C4B398CAB6FE}" destId="{9D9961C8-2CED-416D-B71F-80B224F3BB90}" srcOrd="9" destOrd="0" presId="urn:microsoft.com/office/officeart/2005/8/layout/vList2"/>
    <dgm:cxn modelId="{5C0302AF-2B18-4403-B5CF-0590A8EB8F3D}" type="presParOf" srcId="{55F62C93-407E-4B00-8773-C4B398CAB6FE}" destId="{3DABAA77-5EC4-4D31-8267-2374D65C810A}" srcOrd="10" destOrd="0" presId="urn:microsoft.com/office/officeart/2005/8/layout/vList2"/>
    <dgm:cxn modelId="{949B09CE-4393-4A92-9709-465E42B7E21B}" type="presParOf" srcId="{55F62C93-407E-4B00-8773-C4B398CAB6FE}" destId="{4E100021-2033-4EB9-A37A-BEED740C7C44}" srcOrd="11" destOrd="0" presId="urn:microsoft.com/office/officeart/2005/8/layout/vList2"/>
    <dgm:cxn modelId="{F7024EE5-1AE2-4791-9EE6-A7380AB790C9}" type="presParOf" srcId="{55F62C93-407E-4B00-8773-C4B398CAB6FE}" destId="{D434C70B-2F41-404E-911E-7894129EEB3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en-US" dirty="0" err="1"/>
            <a:t>journalctl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en-US" dirty="0" err="1"/>
            <a:t>dmesg</a:t>
          </a:r>
          <a:r>
            <a:rPr lang="en-US" dirty="0"/>
            <a:t>	</a:t>
          </a:r>
          <a:endParaRPr lang="sk-SK" dirty="0"/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B9C3D412-AA59-4383-8199-BF833630072C}">
      <dgm:prSet/>
      <dgm:spPr/>
      <dgm:t>
        <a:bodyPr/>
        <a:lstStyle/>
        <a:p>
          <a:r>
            <a:rPr lang="sk-SK" dirty="0"/>
            <a:t>systémov</a:t>
          </a:r>
          <a:r>
            <a:rPr lang="en-US" dirty="0"/>
            <a:t>e</a:t>
          </a:r>
          <a:r>
            <a:rPr lang="sk-SK" dirty="0"/>
            <a:t> log</a:t>
          </a:r>
          <a:r>
            <a:rPr lang="en-US" dirty="0"/>
            <a:t>y</a:t>
          </a:r>
          <a:endParaRPr lang="sk-SK" dirty="0"/>
        </a:p>
      </dgm:t>
    </dgm:pt>
    <dgm:pt modelId="{B12CC8CC-66B2-4335-B9A3-6CA96082C85B}" type="parTrans" cxnId="{E40BDF42-EE02-4985-9D5F-876C3DEA4C0E}">
      <dgm:prSet/>
      <dgm:spPr/>
      <dgm:t>
        <a:bodyPr/>
        <a:lstStyle/>
        <a:p>
          <a:endParaRPr lang="sk-SK"/>
        </a:p>
      </dgm:t>
    </dgm:pt>
    <dgm:pt modelId="{D2E2F6F6-BD47-4662-B290-B9AC9057CC30}" type="sibTrans" cxnId="{E40BDF42-EE02-4985-9D5F-876C3DEA4C0E}">
      <dgm:prSet/>
      <dgm:spPr/>
      <dgm:t>
        <a:bodyPr/>
        <a:lstStyle/>
        <a:p>
          <a:endParaRPr lang="sk-SK"/>
        </a:p>
      </dgm:t>
    </dgm:pt>
    <dgm:pt modelId="{32E23335-659A-4540-B88E-E1E05970B061}">
      <dgm:prSet/>
      <dgm:spPr/>
      <dgm:t>
        <a:bodyPr/>
        <a:lstStyle/>
        <a:p>
          <a:r>
            <a:rPr lang="sk-SK" dirty="0"/>
            <a:t>sudo apt install rsyslog</a:t>
          </a:r>
        </a:p>
      </dgm:t>
    </dgm:pt>
    <dgm:pt modelId="{4FDFA48E-DFD7-4742-8955-2C788F80BA82}" type="parTrans" cxnId="{8B551EB1-B866-4092-BF5E-6EAB4F8F199D}">
      <dgm:prSet/>
      <dgm:spPr/>
      <dgm:t>
        <a:bodyPr/>
        <a:lstStyle/>
        <a:p>
          <a:endParaRPr lang="sk-SK"/>
        </a:p>
      </dgm:t>
    </dgm:pt>
    <dgm:pt modelId="{FE5987B1-2799-481A-B3AE-DA38DEBA788E}" type="sibTrans" cxnId="{8B551EB1-B866-4092-BF5E-6EAB4F8F199D}">
      <dgm:prSet/>
      <dgm:spPr/>
      <dgm:t>
        <a:bodyPr/>
        <a:lstStyle/>
        <a:p>
          <a:endParaRPr lang="sk-SK"/>
        </a:p>
      </dgm:t>
    </dgm:pt>
    <dgm:pt modelId="{9F4E88A7-7C7F-4B0E-B45F-C64A2F2B66E3}">
      <dgm:prSet/>
      <dgm:spPr/>
      <dgm:t>
        <a:bodyPr/>
        <a:lstStyle/>
        <a:p>
          <a:r>
            <a:rPr lang="en-US" dirty="0"/>
            <a:t>grep </a:t>
          </a:r>
          <a:r>
            <a:rPr lang="en-US" dirty="0" err="1"/>
            <a:t>xyz</a:t>
          </a:r>
          <a:r>
            <a:rPr lang="en-US" dirty="0"/>
            <a:t> </a:t>
          </a:r>
          <a:r>
            <a:rPr lang="sk-SK" dirty="0"/>
            <a:t>/var/log/auth.log</a:t>
          </a:r>
        </a:p>
      </dgm:t>
    </dgm:pt>
    <dgm:pt modelId="{AA737255-3015-4B82-9EC7-85D7F9A0ABEF}" type="parTrans" cxnId="{0A4572F6-93AD-4A71-B77F-961A5DC6E30D}">
      <dgm:prSet/>
      <dgm:spPr/>
      <dgm:t>
        <a:bodyPr/>
        <a:lstStyle/>
        <a:p>
          <a:endParaRPr lang="sk-SK"/>
        </a:p>
      </dgm:t>
    </dgm:pt>
    <dgm:pt modelId="{50216D89-C660-400F-A6A6-24B50313A328}" type="sibTrans" cxnId="{0A4572F6-93AD-4A71-B77F-961A5DC6E30D}">
      <dgm:prSet/>
      <dgm:spPr/>
      <dgm:t>
        <a:bodyPr/>
        <a:lstStyle/>
        <a:p>
          <a:endParaRPr lang="sk-SK"/>
        </a:p>
      </dgm:t>
    </dgm:pt>
    <dgm:pt modelId="{1ABA743F-9AFC-42E6-BF49-1E2C75FFBACF}">
      <dgm:prSet/>
      <dgm:spPr/>
      <dgm:t>
        <a:bodyPr/>
        <a:lstStyle/>
        <a:p>
          <a:pPr>
            <a:buNone/>
          </a:pPr>
          <a:r>
            <a:rPr lang="en-US" dirty="0" err="1" smtClean="0"/>
            <a:t>Lsof</a:t>
          </a:r>
          <a:endParaRPr lang="sk-SK" dirty="0"/>
        </a:p>
      </dgm:t>
    </dgm:pt>
    <dgm:pt modelId="{E2FD6926-210E-4A93-AA84-9764E7743802}" type="parTrans" cxnId="{F2C680ED-B7A4-4BF1-B9DE-DA0434A69192}">
      <dgm:prSet/>
      <dgm:spPr/>
      <dgm:t>
        <a:bodyPr/>
        <a:lstStyle/>
        <a:p>
          <a:endParaRPr lang="sk-SK"/>
        </a:p>
      </dgm:t>
    </dgm:pt>
    <dgm:pt modelId="{3E394275-B8E6-403E-9A20-92F7E27C7174}" type="sibTrans" cxnId="{F2C680ED-B7A4-4BF1-B9DE-DA0434A69192}">
      <dgm:prSet/>
      <dgm:spPr/>
      <dgm:t>
        <a:bodyPr/>
        <a:lstStyle/>
        <a:p>
          <a:endParaRPr lang="sk-SK"/>
        </a:p>
      </dgm:t>
    </dgm:pt>
    <dgm:pt modelId="{D3661B32-22F2-4F38-8C3E-18364CFD06F0}">
      <dgm:prSet/>
      <dgm:spPr/>
      <dgm:t>
        <a:bodyPr/>
        <a:lstStyle/>
        <a:p>
          <a:pPr>
            <a:buNone/>
          </a:pPr>
          <a:r>
            <a:rPr lang="sk-SK" dirty="0" smtClean="0"/>
            <a:t>Vyhľadajte potenciálny bezpečnostný incident </a:t>
          </a:r>
          <a:r>
            <a:rPr lang="en-US" dirty="0" smtClean="0"/>
            <a:t>&gt;</a:t>
          </a:r>
          <a:endParaRPr lang="sk-SK" dirty="0"/>
        </a:p>
      </dgm:t>
    </dgm:pt>
    <dgm:pt modelId="{4DBC24E9-307E-4CC8-98FD-359762F3ABB1}" type="parTrans" cxnId="{9EEF956A-1E57-40D4-98AD-8B889EADDFC0}">
      <dgm:prSet/>
      <dgm:spPr/>
      <dgm:t>
        <a:bodyPr/>
        <a:lstStyle/>
        <a:p>
          <a:endParaRPr lang="sk-SK"/>
        </a:p>
      </dgm:t>
    </dgm:pt>
    <dgm:pt modelId="{51B7EA1E-B075-4BC0-8558-AB370AC29769}" type="sibTrans" cxnId="{9EEF956A-1E57-40D4-98AD-8B889EADDFC0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8C4F698F-B13B-41D0-999D-C9B6CC36CAC5}" type="pres">
      <dgm:prSet presAssocID="{B9C3D412-AA59-4383-8199-BF833630072C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C933C13-300D-4650-B109-97FE187608FD}" type="pres">
      <dgm:prSet presAssocID="{D2E2F6F6-BD47-4662-B290-B9AC9057CC30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209774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3B8FC697-6AB7-4574-87F8-ED0CAC56E8BD}" type="pres">
      <dgm:prSet presAssocID="{9F4E88A7-7C7F-4B0E-B45F-C64A2F2B66E3}" presName="parentText" presStyleLbl="node1" presStyleIdx="2" presStyleCnt="7" custLinFactY="-934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B9BA2BD-776D-4A04-B329-0DD2D77EF659}" type="pres">
      <dgm:prSet presAssocID="{50216D89-C660-400F-A6A6-24B50313A328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 custLinFactY="-843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680485F9-0103-4BFD-9085-59AB9A285BAD}" type="pres">
      <dgm:prSet presAssocID="{32E23335-659A-4540-B88E-E1E05970B061}" presName="parentText" presStyleLbl="node1" presStyleIdx="4" presStyleCnt="7" custLinFactY="-400000" custLinFactNeighborY="-42015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C26AA76-B168-4E08-92CC-F56C8FD128AF}" type="pres">
      <dgm:prSet presAssocID="{FE5987B1-2799-481A-B3AE-DA38DEBA788E}" presName="spacer" presStyleCnt="0"/>
      <dgm:spPr/>
    </dgm:pt>
    <dgm:pt modelId="{7539851E-AF2B-49E8-9975-EA5E98050450}" type="pres">
      <dgm:prSet presAssocID="{1ABA743F-9AFC-42E6-BF49-1E2C75FFBACF}" presName="parentText" presStyleLbl="node1" presStyleIdx="5" presStyleCnt="7" custLinFactY="-68620" custLinFactNeighborX="-13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6161DB9-BF98-43AD-9047-427298965052}" type="pres">
      <dgm:prSet presAssocID="{3E394275-B8E6-403E-9A20-92F7E27C7174}" presName="spacer" presStyleCnt="0"/>
      <dgm:spPr/>
    </dgm:pt>
    <dgm:pt modelId="{7BF3A151-3272-43A3-99B0-4718EF6A1F48}" type="pres">
      <dgm:prSet presAssocID="{D3661B32-22F2-4F38-8C3E-18364CFD06F0}" presName="parentText" presStyleLbl="node1" presStyleIdx="6" presStyleCnt="7" custLinFactY="-62331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634E9DA-2DB2-4756-A9DA-C1837DB47A83}" type="presOf" srcId="{9F4E88A7-7C7F-4B0E-B45F-C64A2F2B66E3}" destId="{3B8FC697-6AB7-4574-87F8-ED0CAC56E8BD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9EEF956A-1E57-40D4-98AD-8B889EADDFC0}" srcId="{7C3B1BBD-E085-4B82-8245-C16AEB337589}" destId="{D3661B32-22F2-4F38-8C3E-18364CFD06F0}" srcOrd="6" destOrd="0" parTransId="{4DBC24E9-307E-4CC8-98FD-359762F3ABB1}" sibTransId="{51B7EA1E-B075-4BC0-8558-AB370AC29769}"/>
    <dgm:cxn modelId="{72019BD5-D3A8-4377-A984-37586EB1E0AF}" type="presOf" srcId="{B9C3D412-AA59-4383-8199-BF833630072C}" destId="{8C4F698F-B13B-41D0-999D-C9B6CC36CAC5}" srcOrd="0" destOrd="0" presId="urn:microsoft.com/office/officeart/2005/8/layout/vList2"/>
    <dgm:cxn modelId="{F919A843-D916-46A6-8DE6-72B3BD8A311D}" type="presOf" srcId="{1ABA743F-9AFC-42E6-BF49-1E2C75FFBACF}" destId="{7539851E-AF2B-49E8-9975-EA5E98050450}" srcOrd="0" destOrd="0" presId="urn:microsoft.com/office/officeart/2005/8/layout/vList2"/>
    <dgm:cxn modelId="{8B551EB1-B866-4092-BF5E-6EAB4F8F199D}" srcId="{7C3B1BBD-E085-4B82-8245-C16AEB337589}" destId="{32E23335-659A-4540-B88E-E1E05970B061}" srcOrd="4" destOrd="0" parTransId="{4FDFA48E-DFD7-4742-8955-2C788F80BA82}" sibTransId="{FE5987B1-2799-481A-B3AE-DA38DEBA788E}"/>
    <dgm:cxn modelId="{E40BDF42-EE02-4985-9D5F-876C3DEA4C0E}" srcId="{7C3B1BBD-E085-4B82-8245-C16AEB337589}" destId="{B9C3D412-AA59-4383-8199-BF833630072C}" srcOrd="0" destOrd="0" parTransId="{B12CC8CC-66B2-4335-B9A3-6CA96082C85B}" sibTransId="{D2E2F6F6-BD47-4662-B290-B9AC9057CC30}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2DB35873-987D-4B6A-92F8-76DDE0519ECF}" type="presOf" srcId="{32E23335-659A-4540-B88E-E1E05970B061}" destId="{680485F9-0103-4BFD-9085-59AB9A285BAD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F2C680ED-B7A4-4BF1-B9DE-DA0434A69192}" srcId="{7C3B1BBD-E085-4B82-8245-C16AEB337589}" destId="{1ABA743F-9AFC-42E6-BF49-1E2C75FFBACF}" srcOrd="5" destOrd="0" parTransId="{E2FD6926-210E-4A93-AA84-9764E7743802}" sibTransId="{3E394275-B8E6-403E-9A20-92F7E27C7174}"/>
    <dgm:cxn modelId="{0A4572F6-93AD-4A71-B77F-961A5DC6E30D}" srcId="{7C3B1BBD-E085-4B82-8245-C16AEB337589}" destId="{9F4E88A7-7C7F-4B0E-B45F-C64A2F2B66E3}" srcOrd="2" destOrd="0" parTransId="{AA737255-3015-4B82-9EC7-85D7F9A0ABEF}" sibTransId="{50216D89-C660-400F-A6A6-24B50313A328}"/>
    <dgm:cxn modelId="{ADEF82D6-641A-4025-A997-3BEFBCF4F5A7}" type="presOf" srcId="{D3661B32-22F2-4F38-8C3E-18364CFD06F0}" destId="{7BF3A151-3272-43A3-99B0-4718EF6A1F48}" srcOrd="0" destOrd="0" presId="urn:microsoft.com/office/officeart/2005/8/layout/vList2"/>
    <dgm:cxn modelId="{B5E73041-FA56-47CD-847B-0567FAD8AB32}" type="presParOf" srcId="{55F62C93-407E-4B00-8773-C4B398CAB6FE}" destId="{8C4F698F-B13B-41D0-999D-C9B6CC36CAC5}" srcOrd="0" destOrd="0" presId="urn:microsoft.com/office/officeart/2005/8/layout/vList2"/>
    <dgm:cxn modelId="{5F17E31E-234D-44A3-BE90-5C94C72A2452}" type="presParOf" srcId="{55F62C93-407E-4B00-8773-C4B398CAB6FE}" destId="{3C933C13-300D-4650-B109-97FE187608FD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0CBB411F-FDD0-4378-AEFE-CCF53E10B2DD}" type="presParOf" srcId="{55F62C93-407E-4B00-8773-C4B398CAB6FE}" destId="{3B8FC697-6AB7-4574-87F8-ED0CAC56E8BD}" srcOrd="4" destOrd="0" presId="urn:microsoft.com/office/officeart/2005/8/layout/vList2"/>
    <dgm:cxn modelId="{D920484B-F7BD-4C44-8D66-C1B6FC72B6A3}" type="presParOf" srcId="{55F62C93-407E-4B00-8773-C4B398CAB6FE}" destId="{3B9BA2BD-776D-4A04-B329-0DD2D77EF659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B27BD2D3-9080-489A-8054-4590D51D61CD}" type="presParOf" srcId="{55F62C93-407E-4B00-8773-C4B398CAB6FE}" destId="{680485F9-0103-4BFD-9085-59AB9A285BAD}" srcOrd="8" destOrd="0" presId="urn:microsoft.com/office/officeart/2005/8/layout/vList2"/>
    <dgm:cxn modelId="{4AA0A37B-8330-4BD7-9463-D2EB575F3D85}" type="presParOf" srcId="{55F62C93-407E-4B00-8773-C4B398CAB6FE}" destId="{EC26AA76-B168-4E08-92CC-F56C8FD128AF}" srcOrd="9" destOrd="0" presId="urn:microsoft.com/office/officeart/2005/8/layout/vList2"/>
    <dgm:cxn modelId="{57EDD654-11D5-4AE6-9651-CCB4ECADF7B4}" type="presParOf" srcId="{55F62C93-407E-4B00-8773-C4B398CAB6FE}" destId="{7539851E-AF2B-49E8-9975-EA5E98050450}" srcOrd="10" destOrd="0" presId="urn:microsoft.com/office/officeart/2005/8/layout/vList2"/>
    <dgm:cxn modelId="{40153828-FF65-4CD6-BA3D-37EA3FE0BE4D}" type="presParOf" srcId="{55F62C93-407E-4B00-8773-C4B398CAB6FE}" destId="{C6161DB9-BF98-43AD-9047-427298965052}" srcOrd="11" destOrd="0" presId="urn:microsoft.com/office/officeart/2005/8/layout/vList2"/>
    <dgm:cxn modelId="{27056FDC-C338-4059-9F46-8732DF42780F}" type="presParOf" srcId="{55F62C93-407E-4B00-8773-C4B398CAB6FE}" destId="{7BF3A151-3272-43A3-99B0-4718EF6A1F4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B8B2DF-DD70-45B9-94FF-5DA2420C4CB4}">
      <dgm:prSet/>
      <dgm:spPr/>
      <dgm:t>
        <a:bodyPr/>
        <a:lstStyle/>
        <a:p>
          <a:r>
            <a:rPr lang="sk-SK" dirty="0"/>
            <a:t>Princíp "</a:t>
          </a:r>
          <a:r>
            <a:rPr lang="sk-SK" dirty="0" err="1"/>
            <a:t>least</a:t>
          </a:r>
          <a:r>
            <a:rPr lang="sk-SK" dirty="0"/>
            <a:t> </a:t>
          </a:r>
          <a:r>
            <a:rPr lang="sk-SK" dirty="0" err="1"/>
            <a:t>privilege</a:t>
          </a:r>
          <a:r>
            <a:rPr lang="sk-SK" dirty="0"/>
            <a:t>" – bežní používatelia </a:t>
          </a:r>
          <a:r>
            <a:rPr lang="sk-SK" dirty="0" err="1"/>
            <a:t>vs</a:t>
          </a:r>
          <a:r>
            <a:rPr lang="sk-SK" dirty="0"/>
            <a:t> </a:t>
          </a:r>
          <a:r>
            <a:rPr lang="sk-SK" dirty="0" err="1"/>
            <a:t>root</a:t>
          </a:r>
          <a:endParaRPr lang="en-US" dirty="0"/>
        </a:p>
      </dgm:t>
    </dgm:pt>
    <dgm:pt modelId="{D98D3950-C2F7-420B-86C3-D287D341D147}" type="parTrans" cxnId="{6DDE5DA9-4034-49BE-A499-706833EFC6E2}">
      <dgm:prSet/>
      <dgm:spPr/>
      <dgm:t>
        <a:bodyPr/>
        <a:lstStyle/>
        <a:p>
          <a:endParaRPr lang="en-US"/>
        </a:p>
      </dgm:t>
    </dgm:pt>
    <dgm:pt modelId="{4698DA57-CD82-44DC-8002-610E11C62CE9}" type="sibTrans" cxnId="{6DDE5DA9-4034-49BE-A499-706833EFC6E2}">
      <dgm:prSet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/>
            <a:t>služby (</a:t>
          </a:r>
          <a:r>
            <a:rPr lang="sk-SK" dirty="0" err="1"/>
            <a:t>services</a:t>
          </a:r>
          <a:r>
            <a:rPr lang="sk-SK" dirty="0"/>
            <a:t>) a ich izolácia v prostredí (</a:t>
          </a:r>
          <a:r>
            <a:rPr lang="sk-SK" dirty="0" err="1"/>
            <a:t>sshd</a:t>
          </a:r>
          <a:r>
            <a:rPr lang="sk-SK" dirty="0"/>
            <a:t>, apache2, …)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noProof="0" dirty="0"/>
            <a:t>Používať </a:t>
          </a:r>
          <a:r>
            <a:rPr lang="sk-SK" noProof="0" dirty="0" err="1"/>
            <a:t>root</a:t>
          </a:r>
          <a:r>
            <a:rPr lang="sk-SK" noProof="0" dirty="0"/>
            <a:t>-a na bežnú prácu alebo nepoužívať</a:t>
          </a:r>
          <a:r>
            <a:rPr lang="en-US" dirty="0"/>
            <a:t>?</a:t>
          </a:r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/>
            <a:t>Zodpovednosť správcu aj používateľa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3C69119E-E302-4295-BABF-21DC07B04000}" type="pres">
      <dgm:prSet presAssocID="{7FB8B2DF-DD70-45B9-94FF-5DA2420C4CB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7EAE773-F942-4EDF-9CFE-44A46457D17A}" type="pres">
      <dgm:prSet presAssocID="{4698DA57-CD82-44DC-8002-610E11C62CE9}" presName="spacer" presStyleCnt="0"/>
      <dgm:spPr/>
    </dgm:pt>
    <dgm:pt modelId="{E148A9FC-BAB7-4E73-ADD4-B4D79C66F6E1}" type="pres">
      <dgm:prSet presAssocID="{4BA9AC0B-8FE1-464A-B2C2-4D6F95D420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3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2" destOrd="0" parTransId="{2A176C7C-294A-499E-A862-D863D28304E3}" sibTransId="{D109D7D6-498F-4EC6-9DA1-0F8723B3483C}"/>
    <dgm:cxn modelId="{0C94452E-DFB3-4AFE-A521-1B135CF56D53}" type="presOf" srcId="{7FB8B2DF-DD70-45B9-94FF-5DA2420C4CB4}" destId="{3C69119E-E302-4295-BABF-21DC07B04000}" srcOrd="0" destOrd="0" presId="urn:microsoft.com/office/officeart/2005/8/layout/vList2"/>
    <dgm:cxn modelId="{873916BD-A972-4CA1-88B7-D1787FCE4AB4}" srcId="{7C3B1BBD-E085-4B82-8245-C16AEB337589}" destId="{4BA9AC0B-8FE1-464A-B2C2-4D6F95D420F6}" srcOrd="1" destOrd="0" parTransId="{0323E822-D9BA-4FEA-800C-CE6BA0A98B18}" sibTransId="{9AB75E1F-71B5-4F77-B3EF-2247CE4B3331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6DDE5DA9-4034-49BE-A499-706833EFC6E2}" srcId="{7C3B1BBD-E085-4B82-8245-C16AEB337589}" destId="{7FB8B2DF-DD70-45B9-94FF-5DA2420C4CB4}" srcOrd="0" destOrd="0" parTransId="{D98D3950-C2F7-420B-86C3-D287D341D147}" sibTransId="{4698DA57-CD82-44DC-8002-610E11C62CE9}"/>
    <dgm:cxn modelId="{9E2230A1-7838-45B4-97F7-3C812C256C9B}" type="presParOf" srcId="{55F62C93-407E-4B00-8773-C4B398CAB6FE}" destId="{3C69119E-E302-4295-BABF-21DC07B04000}" srcOrd="0" destOrd="0" presId="urn:microsoft.com/office/officeart/2005/8/layout/vList2"/>
    <dgm:cxn modelId="{3E8832D8-4FF5-4E7F-B510-EA7B666EB881}" type="presParOf" srcId="{55F62C93-407E-4B00-8773-C4B398CAB6FE}" destId="{67EAE773-F942-4EDF-9CFE-44A46457D17A}" srcOrd="1" destOrd="0" presId="urn:microsoft.com/office/officeart/2005/8/layout/vList2"/>
    <dgm:cxn modelId="{BDC98A24-CBE9-4257-AECB-AE741C960D17}" type="presParOf" srcId="{55F62C93-407E-4B00-8773-C4B398CAB6FE}" destId="{E148A9FC-BAB7-4E73-ADD4-B4D79C66F6E1}" srcOrd="2" destOrd="0" presId="urn:microsoft.com/office/officeart/2005/8/layout/vList2"/>
    <dgm:cxn modelId="{121BFD9F-E997-4DFE-BE5A-C4C9A1A1EEFD}" type="presParOf" srcId="{55F62C93-407E-4B00-8773-C4B398CAB6FE}" destId="{88ECDCBE-03AF-40A3-991B-0DC15645C121}" srcOrd="3" destOrd="0" presId="urn:microsoft.com/office/officeart/2005/8/layout/vList2"/>
    <dgm:cxn modelId="{DF96740A-BC74-487D-9187-9F8D59C13512}" type="presParOf" srcId="{55F62C93-407E-4B00-8773-C4B398CAB6FE}" destId="{C3DD8134-FB66-4789-A5AD-A9659D876F81}" srcOrd="4" destOrd="0" presId="urn:microsoft.com/office/officeart/2005/8/layout/vList2"/>
    <dgm:cxn modelId="{0B2BB64A-E78E-4264-9ADB-472E0B3658B1}" type="presParOf" srcId="{55F62C93-407E-4B00-8773-C4B398CAB6FE}" destId="{43F0D3E5-1860-49D9-BF53-393B6B896A24}" srcOrd="5" destOrd="0" presId="urn:microsoft.com/office/officeart/2005/8/layout/vList2"/>
    <dgm:cxn modelId="{E6F4DF9E-EBF8-4846-BB96-481E206FBEB6}" type="presParOf" srcId="{55F62C93-407E-4B00-8773-C4B398CAB6FE}" destId="{5D05BA31-8EEF-426C-AFD8-1925932657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9FB887-0664-4518-8B6A-DC837396434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532842-928E-4706-BC02-2FEF50ED11D2}">
      <dgm:prSet/>
      <dgm:spPr/>
      <dgm:t>
        <a:bodyPr/>
        <a:lstStyle/>
        <a:p>
          <a:r>
            <a:rPr lang="sk-SK"/>
            <a:t>Príkazy na prácu s užívateľom, skupinou:</a:t>
          </a:r>
          <a:endParaRPr lang="en-US"/>
        </a:p>
      </dgm:t>
    </dgm:pt>
    <dgm:pt modelId="{427034A6-6226-4830-932F-67DE8A48FAC3}" type="parTrans" cxnId="{5868C0F7-2F05-48DC-A6FC-F2631A0ADD58}">
      <dgm:prSet/>
      <dgm:spPr/>
      <dgm:t>
        <a:bodyPr/>
        <a:lstStyle/>
        <a:p>
          <a:endParaRPr lang="en-US"/>
        </a:p>
      </dgm:t>
    </dgm:pt>
    <dgm:pt modelId="{E6C777D9-2468-44CB-853D-3B1EE0E0211E}" type="sibTrans" cxnId="{5868C0F7-2F05-48DC-A6FC-F2631A0ADD58}">
      <dgm:prSet/>
      <dgm:spPr/>
      <dgm:t>
        <a:bodyPr/>
        <a:lstStyle/>
        <a:p>
          <a:endParaRPr lang="en-US"/>
        </a:p>
      </dgm:t>
    </dgm:pt>
    <dgm:pt modelId="{A43833B5-F0A6-4237-A51A-17D1EB57E4A4}">
      <dgm:prSet/>
      <dgm:spPr/>
      <dgm:t>
        <a:bodyPr/>
        <a:lstStyle/>
        <a:p>
          <a:r>
            <a:rPr lang="sk-SK" dirty="0" err="1"/>
            <a:t>adduser</a:t>
          </a:r>
          <a:r>
            <a:rPr lang="sk-SK" dirty="0"/>
            <a:t> </a:t>
          </a:r>
          <a:endParaRPr lang="en-US" dirty="0"/>
        </a:p>
      </dgm:t>
    </dgm:pt>
    <dgm:pt modelId="{560BCE67-01E7-4E1A-982A-9C55E2502E72}" type="parTrans" cxnId="{B6F77E94-38E3-4810-9D22-7F6A6E9CE473}">
      <dgm:prSet/>
      <dgm:spPr/>
      <dgm:t>
        <a:bodyPr/>
        <a:lstStyle/>
        <a:p>
          <a:endParaRPr lang="en-US"/>
        </a:p>
      </dgm:t>
    </dgm:pt>
    <dgm:pt modelId="{57CBE696-6AB1-4ACA-A5D5-D5BDBB5CDDC3}" type="sibTrans" cxnId="{B6F77E94-38E3-4810-9D22-7F6A6E9CE473}">
      <dgm:prSet/>
      <dgm:spPr/>
      <dgm:t>
        <a:bodyPr/>
        <a:lstStyle/>
        <a:p>
          <a:endParaRPr lang="en-US"/>
        </a:p>
      </dgm:t>
    </dgm:pt>
    <dgm:pt modelId="{2BC4DDBE-2462-4D41-8276-FE587E723D6D}">
      <dgm:prSet/>
      <dgm:spPr/>
      <dgm:t>
        <a:bodyPr/>
        <a:lstStyle/>
        <a:p>
          <a:r>
            <a:rPr lang="sk-SK" dirty="0" err="1"/>
            <a:t>useradd</a:t>
          </a:r>
          <a:r>
            <a:rPr lang="sk-SK" dirty="0"/>
            <a:t> </a:t>
          </a:r>
          <a:endParaRPr lang="en-US" dirty="0"/>
        </a:p>
      </dgm:t>
    </dgm:pt>
    <dgm:pt modelId="{792F2C04-A27F-4C12-9CF4-95948950860F}" type="parTrans" cxnId="{D95EA518-16D8-4FC8-AE4A-83EF3F1AA24B}">
      <dgm:prSet/>
      <dgm:spPr/>
      <dgm:t>
        <a:bodyPr/>
        <a:lstStyle/>
        <a:p>
          <a:endParaRPr lang="en-US"/>
        </a:p>
      </dgm:t>
    </dgm:pt>
    <dgm:pt modelId="{480CEE1F-E2BD-4C47-BB23-BF3BCB018910}" type="sibTrans" cxnId="{D95EA518-16D8-4FC8-AE4A-83EF3F1AA24B}">
      <dgm:prSet/>
      <dgm:spPr/>
      <dgm:t>
        <a:bodyPr/>
        <a:lstStyle/>
        <a:p>
          <a:endParaRPr lang="en-US"/>
        </a:p>
      </dgm:t>
    </dgm:pt>
    <dgm:pt modelId="{F04E0766-6521-4438-8D98-2A1CB3C84F5C}">
      <dgm:prSet/>
      <dgm:spPr/>
      <dgm:t>
        <a:bodyPr/>
        <a:lstStyle/>
        <a:p>
          <a:r>
            <a:rPr lang="sk-SK" dirty="0" err="1"/>
            <a:t>usermod</a:t>
          </a:r>
          <a:r>
            <a:rPr lang="sk-SK" dirty="0"/>
            <a:t> </a:t>
          </a:r>
          <a:endParaRPr lang="en-US" dirty="0"/>
        </a:p>
      </dgm:t>
    </dgm:pt>
    <dgm:pt modelId="{1ECDA793-A00A-472B-9F56-371215688A7C}" type="parTrans" cxnId="{AE8EB672-28B1-4438-9093-3C8D3F631D7D}">
      <dgm:prSet/>
      <dgm:spPr/>
      <dgm:t>
        <a:bodyPr/>
        <a:lstStyle/>
        <a:p>
          <a:endParaRPr lang="en-US"/>
        </a:p>
      </dgm:t>
    </dgm:pt>
    <dgm:pt modelId="{CF738B99-B6C7-41D8-A9AD-E4B7A8F2F8C0}" type="sibTrans" cxnId="{AE8EB672-28B1-4438-9093-3C8D3F631D7D}">
      <dgm:prSet/>
      <dgm:spPr/>
      <dgm:t>
        <a:bodyPr/>
        <a:lstStyle/>
        <a:p>
          <a:endParaRPr lang="en-US"/>
        </a:p>
      </dgm:t>
    </dgm:pt>
    <dgm:pt modelId="{DC8358F1-8845-4A3C-B4AF-FFA59291C296}">
      <dgm:prSet/>
      <dgm:spPr/>
      <dgm:t>
        <a:bodyPr/>
        <a:lstStyle/>
        <a:p>
          <a:r>
            <a:rPr lang="sk-SK" dirty="0" err="1"/>
            <a:t>deluser</a:t>
          </a:r>
          <a:r>
            <a:rPr lang="sk-SK" dirty="0"/>
            <a:t> </a:t>
          </a:r>
          <a:endParaRPr lang="en-US" dirty="0"/>
        </a:p>
      </dgm:t>
    </dgm:pt>
    <dgm:pt modelId="{59395175-3C98-4BC8-83E4-75591D30F906}" type="parTrans" cxnId="{1DB424A3-CC57-4399-9E27-422484A737A7}">
      <dgm:prSet/>
      <dgm:spPr/>
      <dgm:t>
        <a:bodyPr/>
        <a:lstStyle/>
        <a:p>
          <a:endParaRPr lang="en-US"/>
        </a:p>
      </dgm:t>
    </dgm:pt>
    <dgm:pt modelId="{D055B47D-DE1F-4D8B-ABC6-C59D58BAB2E2}" type="sibTrans" cxnId="{1DB424A3-CC57-4399-9E27-422484A737A7}">
      <dgm:prSet/>
      <dgm:spPr/>
      <dgm:t>
        <a:bodyPr/>
        <a:lstStyle/>
        <a:p>
          <a:endParaRPr lang="en-US"/>
        </a:p>
      </dgm:t>
    </dgm:pt>
    <dgm:pt modelId="{D18937B6-7299-46BF-BDE2-E11C150473A7}">
      <dgm:prSet/>
      <dgm:spPr/>
      <dgm:t>
        <a:bodyPr/>
        <a:lstStyle/>
        <a:p>
          <a:r>
            <a:rPr lang="sk-SK"/>
            <a:t>groups</a:t>
          </a:r>
          <a:endParaRPr lang="en-US"/>
        </a:p>
      </dgm:t>
    </dgm:pt>
    <dgm:pt modelId="{EE04774A-00CD-4FA0-A40D-E7C104DD0B41}" type="parTrans" cxnId="{8CF8A5C6-BADD-44A4-A097-B1107B7908A8}">
      <dgm:prSet/>
      <dgm:spPr/>
      <dgm:t>
        <a:bodyPr/>
        <a:lstStyle/>
        <a:p>
          <a:endParaRPr lang="en-US"/>
        </a:p>
      </dgm:t>
    </dgm:pt>
    <dgm:pt modelId="{8AABAF72-C89D-4245-A877-77B9636F2F9F}" type="sibTrans" cxnId="{8CF8A5C6-BADD-44A4-A097-B1107B7908A8}">
      <dgm:prSet/>
      <dgm:spPr/>
      <dgm:t>
        <a:bodyPr/>
        <a:lstStyle/>
        <a:p>
          <a:endParaRPr lang="en-US"/>
        </a:p>
      </dgm:t>
    </dgm:pt>
    <dgm:pt modelId="{B4CEFD66-C4BB-47B9-8593-4B2B6B478546}">
      <dgm:prSet/>
      <dgm:spPr/>
      <dgm:t>
        <a:bodyPr/>
        <a:lstStyle/>
        <a:p>
          <a:r>
            <a:rPr lang="sk-SK" dirty="0"/>
            <a:t>význam a práca so </a:t>
          </a:r>
          <a:r>
            <a:rPr lang="sk-SK" dirty="0" err="1"/>
            <a:t>sudo</a:t>
          </a:r>
          <a:r>
            <a:rPr lang="sk-SK" dirty="0"/>
            <a:t> </a:t>
          </a:r>
          <a:endParaRPr lang="en-US" dirty="0"/>
        </a:p>
      </dgm:t>
    </dgm:pt>
    <dgm:pt modelId="{113901A3-564E-4A5A-9CEF-D4530E40D7C5}" type="parTrans" cxnId="{BBE09405-F3AE-4B9A-9BF0-96B4629A8A3C}">
      <dgm:prSet/>
      <dgm:spPr/>
      <dgm:t>
        <a:bodyPr/>
        <a:lstStyle/>
        <a:p>
          <a:endParaRPr lang="en-US"/>
        </a:p>
      </dgm:t>
    </dgm:pt>
    <dgm:pt modelId="{AFD219CA-3DE5-4EC4-BDBF-6904FAED623F}" type="sibTrans" cxnId="{BBE09405-F3AE-4B9A-9BF0-96B4629A8A3C}">
      <dgm:prSet/>
      <dgm:spPr/>
      <dgm:t>
        <a:bodyPr/>
        <a:lstStyle/>
        <a:p>
          <a:endParaRPr lang="en-US"/>
        </a:p>
      </dgm:t>
    </dgm:pt>
    <dgm:pt modelId="{91042F9C-9267-49D9-84F5-801A76F0EF22}">
      <dgm:prSet/>
      <dgm:spPr/>
      <dgm:t>
        <a:bodyPr/>
        <a:lstStyle/>
        <a:p>
          <a:r>
            <a:rPr lang="sk-SK"/>
            <a:t>skupina sudo</a:t>
          </a:r>
          <a:endParaRPr lang="en-US"/>
        </a:p>
      </dgm:t>
    </dgm:pt>
    <dgm:pt modelId="{EC9C3A92-0F46-4A34-B626-CA8D1E99525B}" type="parTrans" cxnId="{6E53A4F2-1692-4FA9-91E3-E94B92B78FA2}">
      <dgm:prSet/>
      <dgm:spPr/>
      <dgm:t>
        <a:bodyPr/>
        <a:lstStyle/>
        <a:p>
          <a:endParaRPr lang="en-US"/>
        </a:p>
      </dgm:t>
    </dgm:pt>
    <dgm:pt modelId="{40EC34E1-6FAF-4FAE-8BB2-AC26F91795D1}" type="sibTrans" cxnId="{6E53A4F2-1692-4FA9-91E3-E94B92B78FA2}">
      <dgm:prSet/>
      <dgm:spPr/>
      <dgm:t>
        <a:bodyPr/>
        <a:lstStyle/>
        <a:p>
          <a:endParaRPr lang="en-US"/>
        </a:p>
      </dgm:t>
    </dgm:pt>
    <dgm:pt modelId="{64F31E6E-9FFE-4EF9-AD1A-E15311E1BB8C}" type="pres">
      <dgm:prSet presAssocID="{1F9FB887-0664-4518-8B6A-DC83739643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5D1D9D0-E54E-481A-AE2D-FF82B0976F94}" type="pres">
      <dgm:prSet presAssocID="{F0532842-928E-4706-BC02-2FEF50ED11D2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FFF8B82F-C3FE-43CA-BEF9-2E9664AF19B9}" type="pres">
      <dgm:prSet presAssocID="{E6C777D9-2468-44CB-853D-3B1EE0E0211E}" presName="sibTrans" presStyleCnt="0"/>
      <dgm:spPr/>
    </dgm:pt>
    <dgm:pt modelId="{00765CF2-23A9-493A-AA71-E07918328A40}" type="pres">
      <dgm:prSet presAssocID="{A43833B5-F0A6-4237-A51A-17D1EB57E4A4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EAB52BC-FC34-4480-8AB5-5381E2CA3676}" type="pres">
      <dgm:prSet presAssocID="{57CBE696-6AB1-4ACA-A5D5-D5BDBB5CDDC3}" presName="sibTrans" presStyleCnt="0"/>
      <dgm:spPr/>
    </dgm:pt>
    <dgm:pt modelId="{5012CB6F-363E-447D-A613-F92997924EA7}" type="pres">
      <dgm:prSet presAssocID="{2BC4DDBE-2462-4D41-8276-FE587E723D6D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E4273DD-BC56-4BF2-80A5-5E4EE251FC88}" type="pres">
      <dgm:prSet presAssocID="{480CEE1F-E2BD-4C47-BB23-BF3BCB018910}" presName="sibTrans" presStyleCnt="0"/>
      <dgm:spPr/>
    </dgm:pt>
    <dgm:pt modelId="{2234E555-3575-4276-98F4-8F1FB26E30F8}" type="pres">
      <dgm:prSet presAssocID="{F04E0766-6521-4438-8D98-2A1CB3C84F5C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0E7E4AB-8052-4226-89F2-E5415D83C2B4}" type="pres">
      <dgm:prSet presAssocID="{CF738B99-B6C7-41D8-A9AD-E4B7A8F2F8C0}" presName="sibTrans" presStyleCnt="0"/>
      <dgm:spPr/>
    </dgm:pt>
    <dgm:pt modelId="{80348002-D1A5-4EAF-9423-B8F39684B48E}" type="pres">
      <dgm:prSet presAssocID="{DC8358F1-8845-4A3C-B4AF-FFA59291C296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0B110646-8D79-44E0-B9BC-08919BE1538B}" type="pres">
      <dgm:prSet presAssocID="{D055B47D-DE1F-4D8B-ABC6-C59D58BAB2E2}" presName="sibTrans" presStyleCnt="0"/>
      <dgm:spPr/>
    </dgm:pt>
    <dgm:pt modelId="{763AE580-81AA-4EDD-973A-3595CF8F8496}" type="pres">
      <dgm:prSet presAssocID="{D18937B6-7299-46BF-BDE2-E11C150473A7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B398C47-0FF6-47B7-A1B9-E1EC36042707}" type="pres">
      <dgm:prSet presAssocID="{8AABAF72-C89D-4245-A877-77B9636F2F9F}" presName="sibTrans" presStyleCnt="0"/>
      <dgm:spPr/>
    </dgm:pt>
    <dgm:pt modelId="{3C60B45E-9404-49C0-BD03-48A53188B47F}" type="pres">
      <dgm:prSet presAssocID="{B4CEFD66-C4BB-47B9-8593-4B2B6B47854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451CA54-5A60-4DC8-9183-117F11249AE7}" type="pres">
      <dgm:prSet presAssocID="{AFD219CA-3DE5-4EC4-BDBF-6904FAED623F}" presName="sibTrans" presStyleCnt="0"/>
      <dgm:spPr/>
    </dgm:pt>
    <dgm:pt modelId="{14AC9AAA-89B9-4071-8F96-DFC972470AAF}" type="pres">
      <dgm:prSet presAssocID="{91042F9C-9267-49D9-84F5-801A76F0EF2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AE8EB672-28B1-4438-9093-3C8D3F631D7D}" srcId="{1F9FB887-0664-4518-8B6A-DC837396434D}" destId="{F04E0766-6521-4438-8D98-2A1CB3C84F5C}" srcOrd="3" destOrd="0" parTransId="{1ECDA793-A00A-472B-9F56-371215688A7C}" sibTransId="{CF738B99-B6C7-41D8-A9AD-E4B7A8F2F8C0}"/>
    <dgm:cxn modelId="{C8D70CCF-3C60-4178-BB61-A85755C0349F}" type="presOf" srcId="{F04E0766-6521-4438-8D98-2A1CB3C84F5C}" destId="{2234E555-3575-4276-98F4-8F1FB26E30F8}" srcOrd="0" destOrd="0" presId="urn:microsoft.com/office/officeart/2005/8/layout/default"/>
    <dgm:cxn modelId="{5868C0F7-2F05-48DC-A6FC-F2631A0ADD58}" srcId="{1F9FB887-0664-4518-8B6A-DC837396434D}" destId="{F0532842-928E-4706-BC02-2FEF50ED11D2}" srcOrd="0" destOrd="0" parTransId="{427034A6-6226-4830-932F-67DE8A48FAC3}" sibTransId="{E6C777D9-2468-44CB-853D-3B1EE0E0211E}"/>
    <dgm:cxn modelId="{D95EA518-16D8-4FC8-AE4A-83EF3F1AA24B}" srcId="{1F9FB887-0664-4518-8B6A-DC837396434D}" destId="{2BC4DDBE-2462-4D41-8276-FE587E723D6D}" srcOrd="2" destOrd="0" parTransId="{792F2C04-A27F-4C12-9CF4-95948950860F}" sibTransId="{480CEE1F-E2BD-4C47-BB23-BF3BCB018910}"/>
    <dgm:cxn modelId="{6E53A4F2-1692-4FA9-91E3-E94B92B78FA2}" srcId="{1F9FB887-0664-4518-8B6A-DC837396434D}" destId="{91042F9C-9267-49D9-84F5-801A76F0EF22}" srcOrd="7" destOrd="0" parTransId="{EC9C3A92-0F46-4A34-B626-CA8D1E99525B}" sibTransId="{40EC34E1-6FAF-4FAE-8BB2-AC26F91795D1}"/>
    <dgm:cxn modelId="{BBE09405-F3AE-4B9A-9BF0-96B4629A8A3C}" srcId="{1F9FB887-0664-4518-8B6A-DC837396434D}" destId="{B4CEFD66-C4BB-47B9-8593-4B2B6B478546}" srcOrd="6" destOrd="0" parTransId="{113901A3-564E-4A5A-9CEF-D4530E40D7C5}" sibTransId="{AFD219CA-3DE5-4EC4-BDBF-6904FAED623F}"/>
    <dgm:cxn modelId="{2B66D6CD-A9D8-4440-9FE3-47746B945E28}" type="presOf" srcId="{B4CEFD66-C4BB-47B9-8593-4B2B6B478546}" destId="{3C60B45E-9404-49C0-BD03-48A53188B47F}" srcOrd="0" destOrd="0" presId="urn:microsoft.com/office/officeart/2005/8/layout/default"/>
    <dgm:cxn modelId="{3668D61F-8790-4D2D-A391-1A78A7D490A0}" type="presOf" srcId="{91042F9C-9267-49D9-84F5-801A76F0EF22}" destId="{14AC9AAA-89B9-4071-8F96-DFC972470AAF}" srcOrd="0" destOrd="0" presId="urn:microsoft.com/office/officeart/2005/8/layout/default"/>
    <dgm:cxn modelId="{1DB424A3-CC57-4399-9E27-422484A737A7}" srcId="{1F9FB887-0664-4518-8B6A-DC837396434D}" destId="{DC8358F1-8845-4A3C-B4AF-FFA59291C296}" srcOrd="4" destOrd="0" parTransId="{59395175-3C98-4BC8-83E4-75591D30F906}" sibTransId="{D055B47D-DE1F-4D8B-ABC6-C59D58BAB2E2}"/>
    <dgm:cxn modelId="{875B82B5-9255-41E5-8855-7B489FB0A4ED}" type="presOf" srcId="{DC8358F1-8845-4A3C-B4AF-FFA59291C296}" destId="{80348002-D1A5-4EAF-9423-B8F39684B48E}" srcOrd="0" destOrd="0" presId="urn:microsoft.com/office/officeart/2005/8/layout/default"/>
    <dgm:cxn modelId="{BCD9B2C7-59DB-4A17-906D-9AAF2B8FAEA2}" type="presOf" srcId="{D18937B6-7299-46BF-BDE2-E11C150473A7}" destId="{763AE580-81AA-4EDD-973A-3595CF8F8496}" srcOrd="0" destOrd="0" presId="urn:microsoft.com/office/officeart/2005/8/layout/default"/>
    <dgm:cxn modelId="{585C938F-B195-433D-BD1D-B92A013FE604}" type="presOf" srcId="{1F9FB887-0664-4518-8B6A-DC837396434D}" destId="{64F31E6E-9FFE-4EF9-AD1A-E15311E1BB8C}" srcOrd="0" destOrd="0" presId="urn:microsoft.com/office/officeart/2005/8/layout/default"/>
    <dgm:cxn modelId="{B6F77E94-38E3-4810-9D22-7F6A6E9CE473}" srcId="{1F9FB887-0664-4518-8B6A-DC837396434D}" destId="{A43833B5-F0A6-4237-A51A-17D1EB57E4A4}" srcOrd="1" destOrd="0" parTransId="{560BCE67-01E7-4E1A-982A-9C55E2502E72}" sibTransId="{57CBE696-6AB1-4ACA-A5D5-D5BDBB5CDDC3}"/>
    <dgm:cxn modelId="{6E8ECD17-171F-494F-9D1D-82CF731EA517}" type="presOf" srcId="{2BC4DDBE-2462-4D41-8276-FE587E723D6D}" destId="{5012CB6F-363E-447D-A613-F92997924EA7}" srcOrd="0" destOrd="0" presId="urn:microsoft.com/office/officeart/2005/8/layout/default"/>
    <dgm:cxn modelId="{871D5FF1-6F27-4ECC-B68C-679CB3022CED}" type="presOf" srcId="{F0532842-928E-4706-BC02-2FEF50ED11D2}" destId="{E5D1D9D0-E54E-481A-AE2D-FF82B0976F94}" srcOrd="0" destOrd="0" presId="urn:microsoft.com/office/officeart/2005/8/layout/default"/>
    <dgm:cxn modelId="{8CF8A5C6-BADD-44A4-A097-B1107B7908A8}" srcId="{1F9FB887-0664-4518-8B6A-DC837396434D}" destId="{D18937B6-7299-46BF-BDE2-E11C150473A7}" srcOrd="5" destOrd="0" parTransId="{EE04774A-00CD-4FA0-A40D-E7C104DD0B41}" sibTransId="{8AABAF72-C89D-4245-A877-77B9636F2F9F}"/>
    <dgm:cxn modelId="{7F67A824-2B39-4141-9849-9344ECDD1140}" type="presOf" srcId="{A43833B5-F0A6-4237-A51A-17D1EB57E4A4}" destId="{00765CF2-23A9-493A-AA71-E07918328A40}" srcOrd="0" destOrd="0" presId="urn:microsoft.com/office/officeart/2005/8/layout/default"/>
    <dgm:cxn modelId="{BDFD195B-F930-4BC3-8361-2EFBD6E8D65F}" type="presParOf" srcId="{64F31E6E-9FFE-4EF9-AD1A-E15311E1BB8C}" destId="{E5D1D9D0-E54E-481A-AE2D-FF82B0976F94}" srcOrd="0" destOrd="0" presId="urn:microsoft.com/office/officeart/2005/8/layout/default"/>
    <dgm:cxn modelId="{C458A0D6-D06C-4775-B697-F7080D99B318}" type="presParOf" srcId="{64F31E6E-9FFE-4EF9-AD1A-E15311E1BB8C}" destId="{FFF8B82F-C3FE-43CA-BEF9-2E9664AF19B9}" srcOrd="1" destOrd="0" presId="urn:microsoft.com/office/officeart/2005/8/layout/default"/>
    <dgm:cxn modelId="{61F7AAF4-BE45-46A5-9107-63051D3A045A}" type="presParOf" srcId="{64F31E6E-9FFE-4EF9-AD1A-E15311E1BB8C}" destId="{00765CF2-23A9-493A-AA71-E07918328A40}" srcOrd="2" destOrd="0" presId="urn:microsoft.com/office/officeart/2005/8/layout/default"/>
    <dgm:cxn modelId="{898BF28B-5E88-4C1D-96E7-C5F410061CD7}" type="presParOf" srcId="{64F31E6E-9FFE-4EF9-AD1A-E15311E1BB8C}" destId="{3EAB52BC-FC34-4480-8AB5-5381E2CA3676}" srcOrd="3" destOrd="0" presId="urn:microsoft.com/office/officeart/2005/8/layout/default"/>
    <dgm:cxn modelId="{B8545AB5-C642-461A-BFB4-8729F1BE2A87}" type="presParOf" srcId="{64F31E6E-9FFE-4EF9-AD1A-E15311E1BB8C}" destId="{5012CB6F-363E-447D-A613-F92997924EA7}" srcOrd="4" destOrd="0" presId="urn:microsoft.com/office/officeart/2005/8/layout/default"/>
    <dgm:cxn modelId="{8EA075E5-A7F2-4C5C-886E-A1198E349DCF}" type="presParOf" srcId="{64F31E6E-9FFE-4EF9-AD1A-E15311E1BB8C}" destId="{CE4273DD-BC56-4BF2-80A5-5E4EE251FC88}" srcOrd="5" destOrd="0" presId="urn:microsoft.com/office/officeart/2005/8/layout/default"/>
    <dgm:cxn modelId="{9740A445-8B7A-41B7-A69E-F80A82C4F473}" type="presParOf" srcId="{64F31E6E-9FFE-4EF9-AD1A-E15311E1BB8C}" destId="{2234E555-3575-4276-98F4-8F1FB26E30F8}" srcOrd="6" destOrd="0" presId="urn:microsoft.com/office/officeart/2005/8/layout/default"/>
    <dgm:cxn modelId="{A3BA8875-57B5-4D9F-85D7-8E5F8BB9111A}" type="presParOf" srcId="{64F31E6E-9FFE-4EF9-AD1A-E15311E1BB8C}" destId="{10E7E4AB-8052-4226-89F2-E5415D83C2B4}" srcOrd="7" destOrd="0" presId="urn:microsoft.com/office/officeart/2005/8/layout/default"/>
    <dgm:cxn modelId="{AD2163B2-AC64-437D-8891-F86F1C8AAE26}" type="presParOf" srcId="{64F31E6E-9FFE-4EF9-AD1A-E15311E1BB8C}" destId="{80348002-D1A5-4EAF-9423-B8F39684B48E}" srcOrd="8" destOrd="0" presId="urn:microsoft.com/office/officeart/2005/8/layout/default"/>
    <dgm:cxn modelId="{EEF49213-C480-4195-96F7-D881E84A6FC6}" type="presParOf" srcId="{64F31E6E-9FFE-4EF9-AD1A-E15311E1BB8C}" destId="{0B110646-8D79-44E0-B9BC-08919BE1538B}" srcOrd="9" destOrd="0" presId="urn:microsoft.com/office/officeart/2005/8/layout/default"/>
    <dgm:cxn modelId="{0CA0EA0E-5AAE-45BE-BD18-2E8F35939AE1}" type="presParOf" srcId="{64F31E6E-9FFE-4EF9-AD1A-E15311E1BB8C}" destId="{763AE580-81AA-4EDD-973A-3595CF8F8496}" srcOrd="10" destOrd="0" presId="urn:microsoft.com/office/officeart/2005/8/layout/default"/>
    <dgm:cxn modelId="{D618262C-1F47-4B2F-8069-453F31D759B2}" type="presParOf" srcId="{64F31E6E-9FFE-4EF9-AD1A-E15311E1BB8C}" destId="{3B398C47-0FF6-47B7-A1B9-E1EC36042707}" srcOrd="11" destOrd="0" presId="urn:microsoft.com/office/officeart/2005/8/layout/default"/>
    <dgm:cxn modelId="{6E3C787C-DF55-4775-8882-04C5B74C83EF}" type="presParOf" srcId="{64F31E6E-9FFE-4EF9-AD1A-E15311E1BB8C}" destId="{3C60B45E-9404-49C0-BD03-48A53188B47F}" srcOrd="12" destOrd="0" presId="urn:microsoft.com/office/officeart/2005/8/layout/default"/>
    <dgm:cxn modelId="{5DB97D89-2F39-45BC-AF09-93650E255D80}" type="presParOf" srcId="{64F31E6E-9FFE-4EF9-AD1A-E15311E1BB8C}" destId="{E451CA54-5A60-4DC8-9183-117F11249AE7}" srcOrd="13" destOrd="0" presId="urn:microsoft.com/office/officeart/2005/8/layout/default"/>
    <dgm:cxn modelId="{DD98997B-682B-416D-8D27-F6E025498212}" type="presParOf" srcId="{64F31E6E-9FFE-4EF9-AD1A-E15311E1BB8C}" destId="{14AC9AAA-89B9-4071-8F96-DFC972470AAF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3432CF-244D-40D1-80F6-92718BFB0C33}">
      <dgm:prSet custT="1"/>
      <dgm:spPr/>
      <dgm:t>
        <a:bodyPr/>
        <a:lstStyle/>
        <a:p>
          <a:r>
            <a:rPr lang="sk-SK" sz="1600" dirty="0" smtClean="0"/>
            <a:t>User management</a:t>
          </a:r>
          <a:endParaRPr lang="sk-SK" sz="1600" dirty="0"/>
        </a:p>
      </dgm:t>
    </dgm:pt>
    <dgm:pt modelId="{4F38AC45-AD66-45E3-B2D7-06237F30152D}" type="parTrans" cxnId="{10EB3AB7-C456-4170-B2F1-3EF235056B24}">
      <dgm:prSet/>
      <dgm:spPr/>
      <dgm:t>
        <a:bodyPr/>
        <a:lstStyle/>
        <a:p>
          <a:endParaRPr lang="sk-SK"/>
        </a:p>
      </dgm:t>
    </dgm:pt>
    <dgm:pt modelId="{A5C8D415-35D7-4097-AFD6-ADE654276539}" type="sibTrans" cxnId="{10EB3AB7-C456-4170-B2F1-3EF235056B24}">
      <dgm:prSet/>
      <dgm:spPr/>
      <dgm:t>
        <a:bodyPr/>
        <a:lstStyle/>
        <a:p>
          <a:endParaRPr lang="sk-SK"/>
        </a:p>
      </dgm:t>
    </dgm:pt>
    <dgm:pt modelId="{1E94F088-86E0-4605-A8A5-9B79374380A0}">
      <dgm:prSet custT="1"/>
      <dgm:spPr/>
      <dgm:t>
        <a:bodyPr/>
        <a:lstStyle/>
        <a:p>
          <a:r>
            <a:rPr lang="en-US" sz="1600" dirty="0" smtClean="0"/>
            <a:t>?</a:t>
          </a:r>
          <a:endParaRPr lang="sk-SK" sz="1600" dirty="0"/>
        </a:p>
      </dgm:t>
    </dgm:pt>
    <dgm:pt modelId="{46F7D291-B3B2-4BA0-942D-490FF34BC8D0}" type="parTrans" cxnId="{F99B3389-D3FA-495F-BEEF-36DE38B903F1}">
      <dgm:prSet/>
      <dgm:spPr/>
      <dgm:t>
        <a:bodyPr/>
        <a:lstStyle/>
        <a:p>
          <a:endParaRPr lang="sk-SK"/>
        </a:p>
      </dgm:t>
    </dgm:pt>
    <dgm:pt modelId="{7E9DA5DA-3308-4AB5-A6C1-116A66FFCD0B}" type="sibTrans" cxnId="{F99B3389-D3FA-495F-BEEF-36DE38B903F1}">
      <dgm:prSet/>
      <dgm:spPr/>
      <dgm:t>
        <a:bodyPr/>
        <a:lstStyle/>
        <a:p>
          <a:endParaRPr lang="sk-SK"/>
        </a:p>
      </dgm:t>
    </dgm:pt>
    <dgm:pt modelId="{FFD0D894-D8A2-441E-BE92-3BA5F1AD4EAF}">
      <dgm:prSet custT="1"/>
      <dgm:spPr/>
      <dgm:t>
        <a:bodyPr/>
        <a:lstStyle/>
        <a:p>
          <a:r>
            <a:rPr lang="en-US" sz="1600" dirty="0" smtClean="0"/>
            <a:t>?</a:t>
          </a:r>
          <a:endParaRPr lang="sk-SK" sz="1600" dirty="0"/>
        </a:p>
      </dgm:t>
    </dgm:pt>
    <dgm:pt modelId="{75F08C89-3521-4BA2-88D7-0981BA1B7F3B}" type="parTrans" cxnId="{948403BF-2A09-4A53-8B48-A6C5D9B7D819}">
      <dgm:prSet/>
      <dgm:spPr/>
      <dgm:t>
        <a:bodyPr/>
        <a:lstStyle/>
        <a:p>
          <a:endParaRPr lang="sk-SK"/>
        </a:p>
      </dgm:t>
    </dgm:pt>
    <dgm:pt modelId="{7F0071ED-5CF9-406E-9D37-49728113C513}" type="sibTrans" cxnId="{948403BF-2A09-4A53-8B48-A6C5D9B7D819}">
      <dgm:prSet/>
      <dgm:spPr/>
      <dgm:t>
        <a:bodyPr/>
        <a:lstStyle/>
        <a:p>
          <a:endParaRPr lang="sk-SK"/>
        </a:p>
      </dgm:t>
    </dgm:pt>
    <dgm:pt modelId="{6D9A81E4-F177-436E-8FE1-EB2FCB1CE764}">
      <dgm:prSet custT="1"/>
      <dgm:spPr/>
      <dgm:t>
        <a:bodyPr/>
        <a:lstStyle/>
        <a:p>
          <a:r>
            <a:rPr lang="en-US" sz="1600" dirty="0" err="1" smtClean="0"/>
            <a:t>Ak</a:t>
          </a:r>
          <a:r>
            <a:rPr lang="sk-SK" sz="1600" dirty="0" smtClean="0"/>
            <a:t>é bezpečnostne odporúčanie je podľa Vás dobré</a:t>
          </a:r>
          <a:r>
            <a:rPr lang="en-US" sz="1600" dirty="0" smtClean="0"/>
            <a:t>?</a:t>
          </a:r>
          <a:endParaRPr lang="sk-SK" sz="1600" dirty="0"/>
        </a:p>
      </dgm:t>
    </dgm:pt>
    <dgm:pt modelId="{03AE1BEE-DDFA-4159-95EA-C29C6A36A90E}" type="sibTrans" cxnId="{2E26AEF7-E75B-4F4F-831F-61F99922064D}">
      <dgm:prSet/>
      <dgm:spPr/>
      <dgm:t>
        <a:bodyPr/>
        <a:lstStyle/>
        <a:p>
          <a:endParaRPr lang="sk-SK"/>
        </a:p>
      </dgm:t>
    </dgm:pt>
    <dgm:pt modelId="{F7CF54AC-6E1B-485A-8A01-9DD7E3380487}" type="parTrans" cxnId="{2E26AEF7-E75B-4F4F-831F-61F99922064D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2A0E1448-139D-426F-8722-5D7D328D52A9}" type="pres">
      <dgm:prSet presAssocID="{6D9A81E4-F177-436E-8FE1-EB2FCB1CE76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B228A8B-A710-45E0-B118-D88F57143865}" type="pres">
      <dgm:prSet presAssocID="{03AE1BEE-DDFA-4159-95EA-C29C6A36A90E}" presName="spacer" presStyleCnt="0"/>
      <dgm:spPr/>
    </dgm:pt>
    <dgm:pt modelId="{9175D378-9463-4FBE-9692-8EF0358A3D47}" type="pres">
      <dgm:prSet presAssocID="{E53432CF-244D-40D1-80F6-92718BFB0C33}" presName="parentText" presStyleLbl="node1" presStyleIdx="1" presStyleCnt="4" custLinFactNeighborY="-11769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0CC213-D5A5-425D-A9F4-94C4FA7BC4CF}" type="pres">
      <dgm:prSet presAssocID="{A5C8D415-35D7-4097-AFD6-ADE654276539}" presName="spacer" presStyleCnt="0"/>
      <dgm:spPr/>
    </dgm:pt>
    <dgm:pt modelId="{C8B68D63-F903-441B-ADB7-A35858AD24D0}" type="pres">
      <dgm:prSet presAssocID="{1E94F088-86E0-4605-A8A5-9B79374380A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34E6A92-F282-4567-8920-24210BC42816}" type="pres">
      <dgm:prSet presAssocID="{7E9DA5DA-3308-4AB5-A6C1-116A66FFCD0B}" presName="spacer" presStyleCnt="0"/>
      <dgm:spPr/>
    </dgm:pt>
    <dgm:pt modelId="{E1D2F6BF-47AB-4DA4-A76C-83E3F20C9F02}" type="pres">
      <dgm:prSet presAssocID="{FFD0D894-D8A2-441E-BE92-3BA5F1AD4EA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2E26AEF7-E75B-4F4F-831F-61F99922064D}" srcId="{7C3B1BBD-E085-4B82-8245-C16AEB337589}" destId="{6D9A81E4-F177-436E-8FE1-EB2FCB1CE764}" srcOrd="0" destOrd="0" parTransId="{F7CF54AC-6E1B-485A-8A01-9DD7E3380487}" sibTransId="{03AE1BEE-DDFA-4159-95EA-C29C6A36A90E}"/>
    <dgm:cxn modelId="{F99B3389-D3FA-495F-BEEF-36DE38B903F1}" srcId="{7C3B1BBD-E085-4B82-8245-C16AEB337589}" destId="{1E94F088-86E0-4605-A8A5-9B79374380A0}" srcOrd="2" destOrd="0" parTransId="{46F7D291-B3B2-4BA0-942D-490FF34BC8D0}" sibTransId="{7E9DA5DA-3308-4AB5-A6C1-116A66FFCD0B}"/>
    <dgm:cxn modelId="{A541C772-9D22-45CD-90A7-6A727D801A5D}" type="presOf" srcId="{6D9A81E4-F177-436E-8FE1-EB2FCB1CE764}" destId="{2A0E1448-139D-426F-8722-5D7D328D52A9}" srcOrd="0" destOrd="0" presId="urn:microsoft.com/office/officeart/2005/8/layout/vList2"/>
    <dgm:cxn modelId="{73099FA8-48CB-49D4-89BD-B5163E7F2BC0}" type="presOf" srcId="{FFD0D894-D8A2-441E-BE92-3BA5F1AD4EAF}" destId="{E1D2F6BF-47AB-4DA4-A76C-83E3F20C9F02}" srcOrd="0" destOrd="0" presId="urn:microsoft.com/office/officeart/2005/8/layout/vList2"/>
    <dgm:cxn modelId="{C705F628-7643-42F1-9AD7-C1B33C7A9052}" type="presOf" srcId="{7C3B1BBD-E085-4B82-8245-C16AEB337589}" destId="{55F62C93-407E-4B00-8773-C4B398CAB6FE}" srcOrd="0" destOrd="0" presId="urn:microsoft.com/office/officeart/2005/8/layout/vList2"/>
    <dgm:cxn modelId="{50F6517D-C97F-40E8-B84E-7B681736F308}" type="presOf" srcId="{1E94F088-86E0-4605-A8A5-9B79374380A0}" destId="{C8B68D63-F903-441B-ADB7-A35858AD24D0}" srcOrd="0" destOrd="0" presId="urn:microsoft.com/office/officeart/2005/8/layout/vList2"/>
    <dgm:cxn modelId="{398E168F-B752-4230-B81A-827847B1769B}" type="presOf" srcId="{E53432CF-244D-40D1-80F6-92718BFB0C33}" destId="{9175D378-9463-4FBE-9692-8EF0358A3D47}" srcOrd="0" destOrd="0" presId="urn:microsoft.com/office/officeart/2005/8/layout/vList2"/>
    <dgm:cxn modelId="{10EB3AB7-C456-4170-B2F1-3EF235056B24}" srcId="{7C3B1BBD-E085-4B82-8245-C16AEB337589}" destId="{E53432CF-244D-40D1-80F6-92718BFB0C33}" srcOrd="1" destOrd="0" parTransId="{4F38AC45-AD66-45E3-B2D7-06237F30152D}" sibTransId="{A5C8D415-35D7-4097-AFD6-ADE654276539}"/>
    <dgm:cxn modelId="{948403BF-2A09-4A53-8B48-A6C5D9B7D819}" srcId="{7C3B1BBD-E085-4B82-8245-C16AEB337589}" destId="{FFD0D894-D8A2-441E-BE92-3BA5F1AD4EAF}" srcOrd="3" destOrd="0" parTransId="{75F08C89-3521-4BA2-88D7-0981BA1B7F3B}" sibTransId="{7F0071ED-5CF9-406E-9D37-49728113C513}"/>
    <dgm:cxn modelId="{A7FCA71C-BD3D-44F6-9BED-C90F54D26ED4}" type="presParOf" srcId="{55F62C93-407E-4B00-8773-C4B398CAB6FE}" destId="{2A0E1448-139D-426F-8722-5D7D328D52A9}" srcOrd="0" destOrd="0" presId="urn:microsoft.com/office/officeart/2005/8/layout/vList2"/>
    <dgm:cxn modelId="{56426149-EC3C-4F7C-853E-2DB2EE70A016}" type="presParOf" srcId="{55F62C93-407E-4B00-8773-C4B398CAB6FE}" destId="{9B228A8B-A710-45E0-B118-D88F57143865}" srcOrd="1" destOrd="0" presId="urn:microsoft.com/office/officeart/2005/8/layout/vList2"/>
    <dgm:cxn modelId="{2CFF2ADF-C99D-4AA6-9633-94A2E929E8AF}" type="presParOf" srcId="{55F62C93-407E-4B00-8773-C4B398CAB6FE}" destId="{9175D378-9463-4FBE-9692-8EF0358A3D47}" srcOrd="2" destOrd="0" presId="urn:microsoft.com/office/officeart/2005/8/layout/vList2"/>
    <dgm:cxn modelId="{B9581BCE-9A2F-40D9-86C2-2962552DBDFA}" type="presParOf" srcId="{55F62C93-407E-4B00-8773-C4B398CAB6FE}" destId="{4E0CC213-D5A5-425D-A9F4-94C4FA7BC4CF}" srcOrd="3" destOrd="0" presId="urn:microsoft.com/office/officeart/2005/8/layout/vList2"/>
    <dgm:cxn modelId="{59C56CEE-7F71-45BE-9E51-B47A9A3EF328}" type="presParOf" srcId="{55F62C93-407E-4B00-8773-C4B398CAB6FE}" destId="{C8B68D63-F903-441B-ADB7-A35858AD24D0}" srcOrd="4" destOrd="0" presId="urn:microsoft.com/office/officeart/2005/8/layout/vList2"/>
    <dgm:cxn modelId="{A674F906-7629-4DD0-8AE5-F999255F9BDD}" type="presParOf" srcId="{55F62C93-407E-4B00-8773-C4B398CAB6FE}" destId="{734E6A92-F282-4567-8920-24210BC42816}" srcOrd="5" destOrd="0" presId="urn:microsoft.com/office/officeart/2005/8/layout/vList2"/>
    <dgm:cxn modelId="{4396C056-A796-4AF9-981F-63366348A890}" type="presParOf" srcId="{55F62C93-407E-4B00-8773-C4B398CAB6FE}" destId="{E1D2F6BF-47AB-4DA4-A76C-83E3F20C9F0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3432CF-244D-40D1-80F6-92718BFB0C33}">
      <dgm:prSet custT="1"/>
      <dgm:spPr/>
      <dgm:t>
        <a:bodyPr/>
        <a:lstStyle/>
        <a:p>
          <a:r>
            <a:rPr lang="sk-SK" sz="1600" dirty="0"/>
            <a:t>Použitie veľkých aj malých písmen</a:t>
          </a:r>
        </a:p>
      </dgm:t>
    </dgm:pt>
    <dgm:pt modelId="{4F38AC45-AD66-45E3-B2D7-06237F30152D}" type="parTrans" cxnId="{10EB3AB7-C456-4170-B2F1-3EF235056B24}">
      <dgm:prSet/>
      <dgm:spPr/>
      <dgm:t>
        <a:bodyPr/>
        <a:lstStyle/>
        <a:p>
          <a:endParaRPr lang="sk-SK"/>
        </a:p>
      </dgm:t>
    </dgm:pt>
    <dgm:pt modelId="{A5C8D415-35D7-4097-AFD6-ADE654276539}" type="sibTrans" cxnId="{10EB3AB7-C456-4170-B2F1-3EF235056B24}">
      <dgm:prSet/>
      <dgm:spPr/>
      <dgm:t>
        <a:bodyPr/>
        <a:lstStyle/>
        <a:p>
          <a:endParaRPr lang="sk-SK"/>
        </a:p>
      </dgm:t>
    </dgm:pt>
    <dgm:pt modelId="{1E94F088-86E0-4605-A8A5-9B79374380A0}">
      <dgm:prSet custT="1"/>
      <dgm:spPr/>
      <dgm:t>
        <a:bodyPr/>
        <a:lstStyle/>
        <a:p>
          <a:r>
            <a:rPr lang="sk-SK" sz="1600" dirty="0"/>
            <a:t>Zahrnutie číslic a špeciálnych znakov (napr. ! @ # $ % ^ &amp; *)</a:t>
          </a:r>
        </a:p>
      </dgm:t>
    </dgm:pt>
    <dgm:pt modelId="{46F7D291-B3B2-4BA0-942D-490FF34BC8D0}" type="parTrans" cxnId="{F99B3389-D3FA-495F-BEEF-36DE38B903F1}">
      <dgm:prSet/>
      <dgm:spPr/>
      <dgm:t>
        <a:bodyPr/>
        <a:lstStyle/>
        <a:p>
          <a:endParaRPr lang="sk-SK"/>
        </a:p>
      </dgm:t>
    </dgm:pt>
    <dgm:pt modelId="{7E9DA5DA-3308-4AB5-A6C1-116A66FFCD0B}" type="sibTrans" cxnId="{F99B3389-D3FA-495F-BEEF-36DE38B903F1}">
      <dgm:prSet/>
      <dgm:spPr/>
      <dgm:t>
        <a:bodyPr/>
        <a:lstStyle/>
        <a:p>
          <a:endParaRPr lang="sk-SK"/>
        </a:p>
      </dgm:t>
    </dgm:pt>
    <dgm:pt modelId="{FFD0D894-D8A2-441E-BE92-3BA5F1AD4EAF}">
      <dgm:prSet custT="1"/>
      <dgm:spPr/>
      <dgm:t>
        <a:bodyPr/>
        <a:lstStyle/>
        <a:p>
          <a:r>
            <a:rPr lang="sk-SK" sz="1600"/>
            <a:t>Nepoužívať slovníkové slová, mená, dátumy narodenia ani bežné frázy</a:t>
          </a:r>
        </a:p>
      </dgm:t>
    </dgm:pt>
    <dgm:pt modelId="{75F08C89-3521-4BA2-88D7-0981BA1B7F3B}" type="parTrans" cxnId="{948403BF-2A09-4A53-8B48-A6C5D9B7D819}">
      <dgm:prSet/>
      <dgm:spPr/>
      <dgm:t>
        <a:bodyPr/>
        <a:lstStyle/>
        <a:p>
          <a:endParaRPr lang="sk-SK"/>
        </a:p>
      </dgm:t>
    </dgm:pt>
    <dgm:pt modelId="{7F0071ED-5CF9-406E-9D37-49728113C513}" type="sibTrans" cxnId="{948403BF-2A09-4A53-8B48-A6C5D9B7D819}">
      <dgm:prSet/>
      <dgm:spPr/>
      <dgm:t>
        <a:bodyPr/>
        <a:lstStyle/>
        <a:p>
          <a:endParaRPr lang="sk-SK"/>
        </a:p>
      </dgm:t>
    </dgm:pt>
    <dgm:pt modelId="{CCA0AECB-835E-48FE-BFDE-A35E2D7E16AE}">
      <dgm:prSet custT="1"/>
      <dgm:spPr/>
      <dgm:t>
        <a:bodyPr/>
        <a:lstStyle/>
        <a:p>
          <a:r>
            <a:rPr lang="sk-SK" sz="1600"/>
            <a:t>Nepoužívať rovnaké heslo pre viaceré účty alebo systémy</a:t>
          </a:r>
        </a:p>
      </dgm:t>
    </dgm:pt>
    <dgm:pt modelId="{568E1B97-38AD-4F5F-B3A3-C7A5B844BBF9}" type="parTrans" cxnId="{B1654151-7A5D-4904-A28A-CEBF8B9A48B3}">
      <dgm:prSet/>
      <dgm:spPr/>
      <dgm:t>
        <a:bodyPr/>
        <a:lstStyle/>
        <a:p>
          <a:endParaRPr lang="sk-SK"/>
        </a:p>
      </dgm:t>
    </dgm:pt>
    <dgm:pt modelId="{4F5F9BEF-6CB4-4322-8E28-4E70CDA51635}" type="sibTrans" cxnId="{B1654151-7A5D-4904-A28A-CEBF8B9A48B3}">
      <dgm:prSet/>
      <dgm:spPr/>
      <dgm:t>
        <a:bodyPr/>
        <a:lstStyle/>
        <a:p>
          <a:endParaRPr lang="sk-SK"/>
        </a:p>
      </dgm:t>
    </dgm:pt>
    <dgm:pt modelId="{9E6754D6-60F2-4903-9A4D-9EF1D978A869}">
      <dgm:prSet custT="1"/>
      <dgm:spPr/>
      <dgm:t>
        <a:bodyPr/>
        <a:lstStyle/>
        <a:p>
          <a:r>
            <a:rPr lang="sk-SK" sz="1600"/>
            <a:t>Nevkladať celé heslo do poznámok alebo textových súborov bez ochrany</a:t>
          </a:r>
        </a:p>
      </dgm:t>
    </dgm:pt>
    <dgm:pt modelId="{3CD74849-3C2E-4DBA-B3A1-50F9A2415A4B}" type="parTrans" cxnId="{5888BD1A-3933-4D70-8CAF-4D8BF0AFD91F}">
      <dgm:prSet/>
      <dgm:spPr/>
      <dgm:t>
        <a:bodyPr/>
        <a:lstStyle/>
        <a:p>
          <a:endParaRPr lang="sk-SK"/>
        </a:p>
      </dgm:t>
    </dgm:pt>
    <dgm:pt modelId="{E00A29AF-0C56-47BA-9EB4-DD63EE92C32C}" type="sibTrans" cxnId="{5888BD1A-3933-4D70-8CAF-4D8BF0AFD91F}">
      <dgm:prSet/>
      <dgm:spPr/>
      <dgm:t>
        <a:bodyPr/>
        <a:lstStyle/>
        <a:p>
          <a:endParaRPr lang="sk-SK"/>
        </a:p>
      </dgm:t>
    </dgm:pt>
    <dgm:pt modelId="{D9D0CEC8-D790-4A95-AB87-E0C8D8FC7282}">
      <dgm:prSet custT="1"/>
      <dgm:spPr/>
      <dgm:t>
        <a:bodyPr/>
        <a:lstStyle/>
        <a:p>
          <a:r>
            <a:rPr lang="sk-SK" sz="1600"/>
            <a:t>Pravidelná obnova hesla podľa politiky organizácie (napr. každých 90 dní)</a:t>
          </a:r>
        </a:p>
      </dgm:t>
    </dgm:pt>
    <dgm:pt modelId="{02DECD3C-53B0-4F2C-8AD9-E5E1222F0FC0}" type="parTrans" cxnId="{B0CC02D2-9D74-40D1-963F-EF95AA59F730}">
      <dgm:prSet/>
      <dgm:spPr/>
      <dgm:t>
        <a:bodyPr/>
        <a:lstStyle/>
        <a:p>
          <a:endParaRPr lang="sk-SK"/>
        </a:p>
      </dgm:t>
    </dgm:pt>
    <dgm:pt modelId="{3143CC82-7D15-4BD3-8350-41778B25EC77}" type="sibTrans" cxnId="{B0CC02D2-9D74-40D1-963F-EF95AA59F730}">
      <dgm:prSet/>
      <dgm:spPr/>
      <dgm:t>
        <a:bodyPr/>
        <a:lstStyle/>
        <a:p>
          <a:endParaRPr lang="sk-SK"/>
        </a:p>
      </dgm:t>
    </dgm:pt>
    <dgm:pt modelId="{575C16C4-6C05-4476-9AFE-3508784CAFFA}">
      <dgm:prSet custT="1"/>
      <dgm:spPr/>
      <dgm:t>
        <a:bodyPr/>
        <a:lstStyle/>
        <a:p>
          <a:r>
            <a:rPr lang="sk-SK" sz="1600" dirty="0"/>
            <a:t>Pri možnosti uprednostniť správcu hesiel a dvojfaktorovú autentifikáciu (2FA)</a:t>
          </a:r>
        </a:p>
      </dgm:t>
    </dgm:pt>
    <dgm:pt modelId="{9AA49234-1055-4B3D-827F-2F03EE943DEF}" type="parTrans" cxnId="{2409BC7D-F320-4DF8-9201-D991201E2E8A}">
      <dgm:prSet/>
      <dgm:spPr/>
      <dgm:t>
        <a:bodyPr/>
        <a:lstStyle/>
        <a:p>
          <a:endParaRPr lang="sk-SK"/>
        </a:p>
      </dgm:t>
    </dgm:pt>
    <dgm:pt modelId="{DDFEA3E7-8787-444A-B30D-C4B86FE2D75D}" type="sibTrans" cxnId="{2409BC7D-F320-4DF8-9201-D991201E2E8A}">
      <dgm:prSet/>
      <dgm:spPr/>
      <dgm:t>
        <a:bodyPr/>
        <a:lstStyle/>
        <a:p>
          <a:endParaRPr lang="sk-SK"/>
        </a:p>
      </dgm:t>
    </dgm:pt>
    <dgm:pt modelId="{6D9A81E4-F177-436E-8FE1-EB2FCB1CE764}">
      <dgm:prSet custT="1"/>
      <dgm:spPr/>
      <dgm:t>
        <a:bodyPr/>
        <a:lstStyle/>
        <a:p>
          <a:r>
            <a:rPr lang="sk-SK" sz="1600" dirty="0"/>
            <a:t>Minimálna dĺžka 12 znakov (odporúča sa 14+ pre administrátorské účty)</a:t>
          </a:r>
        </a:p>
      </dgm:t>
    </dgm:pt>
    <dgm:pt modelId="{03AE1BEE-DDFA-4159-95EA-C29C6A36A90E}" type="sibTrans" cxnId="{2E26AEF7-E75B-4F4F-831F-61F99922064D}">
      <dgm:prSet/>
      <dgm:spPr/>
      <dgm:t>
        <a:bodyPr/>
        <a:lstStyle/>
        <a:p>
          <a:endParaRPr lang="sk-SK"/>
        </a:p>
      </dgm:t>
    </dgm:pt>
    <dgm:pt modelId="{F7CF54AC-6E1B-485A-8A01-9DD7E3380487}" type="parTrans" cxnId="{2E26AEF7-E75B-4F4F-831F-61F99922064D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2A0E1448-139D-426F-8722-5D7D328D52A9}" type="pres">
      <dgm:prSet presAssocID="{6D9A81E4-F177-436E-8FE1-EB2FCB1CE764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B228A8B-A710-45E0-B118-D88F57143865}" type="pres">
      <dgm:prSet presAssocID="{03AE1BEE-DDFA-4159-95EA-C29C6A36A90E}" presName="spacer" presStyleCnt="0"/>
      <dgm:spPr/>
    </dgm:pt>
    <dgm:pt modelId="{9175D378-9463-4FBE-9692-8EF0358A3D47}" type="pres">
      <dgm:prSet presAssocID="{E53432CF-244D-40D1-80F6-92718BFB0C33}" presName="parentText" presStyleLbl="node1" presStyleIdx="1" presStyleCnt="8" custLinFactNeighborY="-11769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0CC213-D5A5-425D-A9F4-94C4FA7BC4CF}" type="pres">
      <dgm:prSet presAssocID="{A5C8D415-35D7-4097-AFD6-ADE654276539}" presName="spacer" presStyleCnt="0"/>
      <dgm:spPr/>
    </dgm:pt>
    <dgm:pt modelId="{C8B68D63-F903-441B-ADB7-A35858AD24D0}" type="pres">
      <dgm:prSet presAssocID="{1E94F088-86E0-4605-A8A5-9B79374380A0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34E6A92-F282-4567-8920-24210BC42816}" type="pres">
      <dgm:prSet presAssocID="{7E9DA5DA-3308-4AB5-A6C1-116A66FFCD0B}" presName="spacer" presStyleCnt="0"/>
      <dgm:spPr/>
    </dgm:pt>
    <dgm:pt modelId="{E1D2F6BF-47AB-4DA4-A76C-83E3F20C9F02}" type="pres">
      <dgm:prSet presAssocID="{FFD0D894-D8A2-441E-BE92-3BA5F1AD4EAF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454245A-FB8F-48B2-8B3A-59856B5CCAB9}" type="pres">
      <dgm:prSet presAssocID="{7F0071ED-5CF9-406E-9D37-49728113C513}" presName="spacer" presStyleCnt="0"/>
      <dgm:spPr/>
    </dgm:pt>
    <dgm:pt modelId="{877C40EE-CBB9-47B9-8406-19533848151D}" type="pres">
      <dgm:prSet presAssocID="{CCA0AECB-835E-48FE-BFDE-A35E2D7E16AE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F6CE4C2-BEBF-4B49-96B9-3BAB0A5ECF74}" type="pres">
      <dgm:prSet presAssocID="{4F5F9BEF-6CB4-4322-8E28-4E70CDA51635}" presName="spacer" presStyleCnt="0"/>
      <dgm:spPr/>
    </dgm:pt>
    <dgm:pt modelId="{DCDF183A-8AF1-4B3D-9CCD-0AF4B8BA4B39}" type="pres">
      <dgm:prSet presAssocID="{9E6754D6-60F2-4903-9A4D-9EF1D978A869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B4AD9DC-0ABF-4BAD-9AF2-8992B30B4B99}" type="pres">
      <dgm:prSet presAssocID="{E00A29AF-0C56-47BA-9EB4-DD63EE92C32C}" presName="spacer" presStyleCnt="0"/>
      <dgm:spPr/>
    </dgm:pt>
    <dgm:pt modelId="{738AA51F-9D9F-4B81-BDB2-26351B9D9092}" type="pres">
      <dgm:prSet presAssocID="{D9D0CEC8-D790-4A95-AB87-E0C8D8FC7282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8DF53E0-562B-4BA1-950F-97FEC96EC023}" type="pres">
      <dgm:prSet presAssocID="{3143CC82-7D15-4BD3-8350-41778B25EC77}" presName="spacer" presStyleCnt="0"/>
      <dgm:spPr/>
    </dgm:pt>
    <dgm:pt modelId="{3DEACF62-A5FB-499C-9502-6A480E972E1F}" type="pres">
      <dgm:prSet presAssocID="{575C16C4-6C05-4476-9AFE-3508784CAFFA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2409BC7D-F320-4DF8-9201-D991201E2E8A}" srcId="{7C3B1BBD-E085-4B82-8245-C16AEB337589}" destId="{575C16C4-6C05-4476-9AFE-3508784CAFFA}" srcOrd="7" destOrd="0" parTransId="{9AA49234-1055-4B3D-827F-2F03EE943DEF}" sibTransId="{DDFEA3E7-8787-444A-B30D-C4B86FE2D75D}"/>
    <dgm:cxn modelId="{340B5282-C8C7-454E-8BF7-147910A3AC15}" type="presOf" srcId="{575C16C4-6C05-4476-9AFE-3508784CAFFA}" destId="{3DEACF62-A5FB-499C-9502-6A480E972E1F}" srcOrd="0" destOrd="0" presId="urn:microsoft.com/office/officeart/2005/8/layout/vList2"/>
    <dgm:cxn modelId="{73099FA8-48CB-49D4-89BD-B5163E7F2BC0}" type="presOf" srcId="{FFD0D894-D8A2-441E-BE92-3BA5F1AD4EAF}" destId="{E1D2F6BF-47AB-4DA4-A76C-83E3F20C9F02}" srcOrd="0" destOrd="0" presId="urn:microsoft.com/office/officeart/2005/8/layout/vList2"/>
    <dgm:cxn modelId="{948403BF-2A09-4A53-8B48-A6C5D9B7D819}" srcId="{7C3B1BBD-E085-4B82-8245-C16AEB337589}" destId="{FFD0D894-D8A2-441E-BE92-3BA5F1AD4EAF}" srcOrd="3" destOrd="0" parTransId="{75F08C89-3521-4BA2-88D7-0981BA1B7F3B}" sibTransId="{7F0071ED-5CF9-406E-9D37-49728113C513}"/>
    <dgm:cxn modelId="{BFFA3F9B-EC00-4496-89A2-885D391616AF}" type="presOf" srcId="{D9D0CEC8-D790-4A95-AB87-E0C8D8FC7282}" destId="{738AA51F-9D9F-4B81-BDB2-26351B9D9092}" srcOrd="0" destOrd="0" presId="urn:microsoft.com/office/officeart/2005/8/layout/vList2"/>
    <dgm:cxn modelId="{A541C772-9D22-45CD-90A7-6A727D801A5D}" type="presOf" srcId="{6D9A81E4-F177-436E-8FE1-EB2FCB1CE764}" destId="{2A0E1448-139D-426F-8722-5D7D328D52A9}" srcOrd="0" destOrd="0" presId="urn:microsoft.com/office/officeart/2005/8/layout/vList2"/>
    <dgm:cxn modelId="{50F6517D-C97F-40E8-B84E-7B681736F308}" type="presOf" srcId="{1E94F088-86E0-4605-A8A5-9B79374380A0}" destId="{C8B68D63-F903-441B-ADB7-A35858AD24D0}" srcOrd="0" destOrd="0" presId="urn:microsoft.com/office/officeart/2005/8/layout/vList2"/>
    <dgm:cxn modelId="{B1654151-7A5D-4904-A28A-CEBF8B9A48B3}" srcId="{7C3B1BBD-E085-4B82-8245-C16AEB337589}" destId="{CCA0AECB-835E-48FE-BFDE-A35E2D7E16AE}" srcOrd="4" destOrd="0" parTransId="{568E1B97-38AD-4F5F-B3A3-C7A5B844BBF9}" sibTransId="{4F5F9BEF-6CB4-4322-8E28-4E70CDA51635}"/>
    <dgm:cxn modelId="{C705F628-7643-42F1-9AD7-C1B33C7A9052}" type="presOf" srcId="{7C3B1BBD-E085-4B82-8245-C16AEB337589}" destId="{55F62C93-407E-4B00-8773-C4B398CAB6FE}" srcOrd="0" destOrd="0" presId="urn:microsoft.com/office/officeart/2005/8/layout/vList2"/>
    <dgm:cxn modelId="{2E26AEF7-E75B-4F4F-831F-61F99922064D}" srcId="{7C3B1BBD-E085-4B82-8245-C16AEB337589}" destId="{6D9A81E4-F177-436E-8FE1-EB2FCB1CE764}" srcOrd="0" destOrd="0" parTransId="{F7CF54AC-6E1B-485A-8A01-9DD7E3380487}" sibTransId="{03AE1BEE-DDFA-4159-95EA-C29C6A36A90E}"/>
    <dgm:cxn modelId="{B0CC02D2-9D74-40D1-963F-EF95AA59F730}" srcId="{7C3B1BBD-E085-4B82-8245-C16AEB337589}" destId="{D9D0CEC8-D790-4A95-AB87-E0C8D8FC7282}" srcOrd="6" destOrd="0" parTransId="{02DECD3C-53B0-4F2C-8AD9-E5E1222F0FC0}" sibTransId="{3143CC82-7D15-4BD3-8350-41778B25EC77}"/>
    <dgm:cxn modelId="{10EB3AB7-C456-4170-B2F1-3EF235056B24}" srcId="{7C3B1BBD-E085-4B82-8245-C16AEB337589}" destId="{E53432CF-244D-40D1-80F6-92718BFB0C33}" srcOrd="1" destOrd="0" parTransId="{4F38AC45-AD66-45E3-B2D7-06237F30152D}" sibTransId="{A5C8D415-35D7-4097-AFD6-ADE654276539}"/>
    <dgm:cxn modelId="{F6ADFC95-C767-4E24-8F25-CA61AE6C3D4D}" type="presOf" srcId="{9E6754D6-60F2-4903-9A4D-9EF1D978A869}" destId="{DCDF183A-8AF1-4B3D-9CCD-0AF4B8BA4B39}" srcOrd="0" destOrd="0" presId="urn:microsoft.com/office/officeart/2005/8/layout/vList2"/>
    <dgm:cxn modelId="{CFCF4726-E72E-4222-812B-7B1BA3299B36}" type="presOf" srcId="{CCA0AECB-835E-48FE-BFDE-A35E2D7E16AE}" destId="{877C40EE-CBB9-47B9-8406-19533848151D}" srcOrd="0" destOrd="0" presId="urn:microsoft.com/office/officeart/2005/8/layout/vList2"/>
    <dgm:cxn modelId="{5888BD1A-3933-4D70-8CAF-4D8BF0AFD91F}" srcId="{7C3B1BBD-E085-4B82-8245-C16AEB337589}" destId="{9E6754D6-60F2-4903-9A4D-9EF1D978A869}" srcOrd="5" destOrd="0" parTransId="{3CD74849-3C2E-4DBA-B3A1-50F9A2415A4B}" sibTransId="{E00A29AF-0C56-47BA-9EB4-DD63EE92C32C}"/>
    <dgm:cxn modelId="{F99B3389-D3FA-495F-BEEF-36DE38B903F1}" srcId="{7C3B1BBD-E085-4B82-8245-C16AEB337589}" destId="{1E94F088-86E0-4605-A8A5-9B79374380A0}" srcOrd="2" destOrd="0" parTransId="{46F7D291-B3B2-4BA0-942D-490FF34BC8D0}" sibTransId="{7E9DA5DA-3308-4AB5-A6C1-116A66FFCD0B}"/>
    <dgm:cxn modelId="{398E168F-B752-4230-B81A-827847B1769B}" type="presOf" srcId="{E53432CF-244D-40D1-80F6-92718BFB0C33}" destId="{9175D378-9463-4FBE-9692-8EF0358A3D47}" srcOrd="0" destOrd="0" presId="urn:microsoft.com/office/officeart/2005/8/layout/vList2"/>
    <dgm:cxn modelId="{A7FCA71C-BD3D-44F6-9BED-C90F54D26ED4}" type="presParOf" srcId="{55F62C93-407E-4B00-8773-C4B398CAB6FE}" destId="{2A0E1448-139D-426F-8722-5D7D328D52A9}" srcOrd="0" destOrd="0" presId="urn:microsoft.com/office/officeart/2005/8/layout/vList2"/>
    <dgm:cxn modelId="{56426149-EC3C-4F7C-853E-2DB2EE70A016}" type="presParOf" srcId="{55F62C93-407E-4B00-8773-C4B398CAB6FE}" destId="{9B228A8B-A710-45E0-B118-D88F57143865}" srcOrd="1" destOrd="0" presId="urn:microsoft.com/office/officeart/2005/8/layout/vList2"/>
    <dgm:cxn modelId="{2CFF2ADF-C99D-4AA6-9633-94A2E929E8AF}" type="presParOf" srcId="{55F62C93-407E-4B00-8773-C4B398CAB6FE}" destId="{9175D378-9463-4FBE-9692-8EF0358A3D47}" srcOrd="2" destOrd="0" presId="urn:microsoft.com/office/officeart/2005/8/layout/vList2"/>
    <dgm:cxn modelId="{B9581BCE-9A2F-40D9-86C2-2962552DBDFA}" type="presParOf" srcId="{55F62C93-407E-4B00-8773-C4B398CAB6FE}" destId="{4E0CC213-D5A5-425D-A9F4-94C4FA7BC4CF}" srcOrd="3" destOrd="0" presId="urn:microsoft.com/office/officeart/2005/8/layout/vList2"/>
    <dgm:cxn modelId="{59C56CEE-7F71-45BE-9E51-B47A9A3EF328}" type="presParOf" srcId="{55F62C93-407E-4B00-8773-C4B398CAB6FE}" destId="{C8B68D63-F903-441B-ADB7-A35858AD24D0}" srcOrd="4" destOrd="0" presId="urn:microsoft.com/office/officeart/2005/8/layout/vList2"/>
    <dgm:cxn modelId="{A674F906-7629-4DD0-8AE5-F999255F9BDD}" type="presParOf" srcId="{55F62C93-407E-4B00-8773-C4B398CAB6FE}" destId="{734E6A92-F282-4567-8920-24210BC42816}" srcOrd="5" destOrd="0" presId="urn:microsoft.com/office/officeart/2005/8/layout/vList2"/>
    <dgm:cxn modelId="{4396C056-A796-4AF9-981F-63366348A890}" type="presParOf" srcId="{55F62C93-407E-4B00-8773-C4B398CAB6FE}" destId="{E1D2F6BF-47AB-4DA4-A76C-83E3F20C9F02}" srcOrd="6" destOrd="0" presId="urn:microsoft.com/office/officeart/2005/8/layout/vList2"/>
    <dgm:cxn modelId="{85D39952-7B97-414D-AD6D-0C2611917CE8}" type="presParOf" srcId="{55F62C93-407E-4B00-8773-C4B398CAB6FE}" destId="{4454245A-FB8F-48B2-8B3A-59856B5CCAB9}" srcOrd="7" destOrd="0" presId="urn:microsoft.com/office/officeart/2005/8/layout/vList2"/>
    <dgm:cxn modelId="{F98FDC83-9D18-4C12-A552-ECC202929C55}" type="presParOf" srcId="{55F62C93-407E-4B00-8773-C4B398CAB6FE}" destId="{877C40EE-CBB9-47B9-8406-19533848151D}" srcOrd="8" destOrd="0" presId="urn:microsoft.com/office/officeart/2005/8/layout/vList2"/>
    <dgm:cxn modelId="{C06E0C95-5F9C-42E4-91A9-C5A2148C8D31}" type="presParOf" srcId="{55F62C93-407E-4B00-8773-C4B398CAB6FE}" destId="{7F6CE4C2-BEBF-4B49-96B9-3BAB0A5ECF74}" srcOrd="9" destOrd="0" presId="urn:microsoft.com/office/officeart/2005/8/layout/vList2"/>
    <dgm:cxn modelId="{FB33600E-B870-41FD-8F38-5D7255AFF3CA}" type="presParOf" srcId="{55F62C93-407E-4B00-8773-C4B398CAB6FE}" destId="{DCDF183A-8AF1-4B3D-9CCD-0AF4B8BA4B39}" srcOrd="10" destOrd="0" presId="urn:microsoft.com/office/officeart/2005/8/layout/vList2"/>
    <dgm:cxn modelId="{3F26FC76-1B6D-44E5-8A1C-1A3FFC7295B9}" type="presParOf" srcId="{55F62C93-407E-4B00-8773-C4B398CAB6FE}" destId="{2B4AD9DC-0ABF-4BAD-9AF2-8992B30B4B99}" srcOrd="11" destOrd="0" presId="urn:microsoft.com/office/officeart/2005/8/layout/vList2"/>
    <dgm:cxn modelId="{E616E959-7915-4C96-97A4-9D32344948DC}" type="presParOf" srcId="{55F62C93-407E-4B00-8773-C4B398CAB6FE}" destId="{738AA51F-9D9F-4B81-BDB2-26351B9D9092}" srcOrd="12" destOrd="0" presId="urn:microsoft.com/office/officeart/2005/8/layout/vList2"/>
    <dgm:cxn modelId="{F5CD6D84-0F5B-43A8-A51D-AFFE5ADDBFD6}" type="presParOf" srcId="{55F62C93-407E-4B00-8773-C4B398CAB6FE}" destId="{18DF53E0-562B-4BA1-950F-97FEC96EC023}" srcOrd="13" destOrd="0" presId="urn:microsoft.com/office/officeart/2005/8/layout/vList2"/>
    <dgm:cxn modelId="{04750760-9B1A-4216-861F-26A112D3C086}" type="presParOf" srcId="{55F62C93-407E-4B00-8773-C4B398CAB6FE}" destId="{3DEACF62-A5FB-499C-9502-6A480E972E1F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/>
            <a:t>passwd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dirty="0"/>
            <a:t>zmena</a:t>
          </a:r>
          <a:r>
            <a:rPr lang="en-US" dirty="0"/>
            <a:t> </a:t>
          </a:r>
          <a:r>
            <a:rPr lang="en-US" dirty="0" err="1"/>
            <a:t>hesla</a:t>
          </a:r>
          <a:endParaRPr lang="en-US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9352F55C-D0BC-4640-8305-6951FB79DAA5}">
      <dgm:prSet/>
      <dgm:spPr/>
      <dgm:t>
        <a:bodyPr/>
        <a:lstStyle/>
        <a:p>
          <a:r>
            <a:rPr lang="en-US" dirty="0"/>
            <a:t>b</a:t>
          </a:r>
          <a:r>
            <a:rPr lang="sk-SK" dirty="0" err="1"/>
            <a:t>lokovanie</a:t>
          </a:r>
          <a:r>
            <a:rPr lang="en-US" dirty="0"/>
            <a:t> </a:t>
          </a:r>
          <a:r>
            <a:rPr lang="en-US" dirty="0" err="1"/>
            <a:t>uzivatela</a:t>
          </a:r>
          <a:endParaRPr lang="en-US" dirty="0"/>
        </a:p>
      </dgm:t>
    </dgm:pt>
    <dgm:pt modelId="{2BBB7E43-04FC-49E2-9FAF-3B81A39A6284}" type="parTrans" cxnId="{D39EAEC2-BBCC-479B-B448-2B5233BC1E03}">
      <dgm:prSet/>
      <dgm:spPr/>
      <dgm:t>
        <a:bodyPr/>
        <a:lstStyle/>
        <a:p>
          <a:endParaRPr lang="en-US"/>
        </a:p>
      </dgm:t>
    </dgm:pt>
    <dgm:pt modelId="{B0A07F76-2B50-4E69-BA95-CCFE514260EB}" type="sibTrans" cxnId="{D39EAEC2-BBCC-479B-B448-2B5233BC1E0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sk-SK" dirty="0" err="1"/>
            <a:t>chage</a:t>
          </a:r>
          <a:r>
            <a:rPr lang="sk-SK" dirty="0"/>
            <a:t> 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en-US" dirty="0"/>
            <a:t>e</a:t>
          </a:r>
          <a:r>
            <a:rPr lang="sk-SK" dirty="0" err="1"/>
            <a:t>xspirácia</a:t>
          </a:r>
          <a:r>
            <a:rPr lang="en-US" dirty="0"/>
            <a:t> </a:t>
          </a:r>
          <a:r>
            <a:rPr lang="en-US" dirty="0" err="1"/>
            <a:t>hesla</a:t>
          </a:r>
          <a:endParaRPr lang="en-US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D8C66CAC-612D-4736-8D88-157CB1C240D2}">
      <dgm:prSet/>
      <dgm:spPr/>
      <dgm:t>
        <a:bodyPr/>
        <a:lstStyle/>
        <a:p>
          <a:r>
            <a:rPr lang="sk-SK"/>
            <a:t>minimálna/maximálna doba</a:t>
          </a:r>
          <a:r>
            <a:rPr lang="en-US"/>
            <a:t> jeho platnosti</a:t>
          </a:r>
        </a:p>
      </dgm:t>
    </dgm:pt>
    <dgm:pt modelId="{57CF1F49-6D00-490C-ADF3-C6BC331D081C}" type="parTrans" cxnId="{3C321FD1-53E6-4C95-9B83-AAE0A85869D2}">
      <dgm:prSet/>
      <dgm:spPr/>
      <dgm:t>
        <a:bodyPr/>
        <a:lstStyle/>
        <a:p>
          <a:endParaRPr lang="en-US"/>
        </a:p>
      </dgm:t>
    </dgm:pt>
    <dgm:pt modelId="{1E9CF3F4-7DF0-4454-AB19-292C34922F8C}" type="sibTrans" cxnId="{3C321FD1-53E6-4C95-9B83-AAE0A85869D2}">
      <dgm:prSet/>
      <dgm:spPr/>
      <dgm:t>
        <a:bodyPr/>
        <a:lstStyle/>
        <a:p>
          <a:endParaRPr lang="en-US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43861025-3831-4BE7-98C2-A2EFB296BBF9}" type="presOf" srcId="{9352F55C-D0BC-4640-8305-6951FB79DAA5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231995D0-5ACF-4C2B-A0E6-59E1CB98B3F9}" type="presOf" srcId="{D8C66CAC-612D-4736-8D88-157CB1C240D2}" destId="{D689E7E2-1189-4C2E-AF5A-EE6E9A383D18}" srcOrd="0" destOrd="1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D39EAEC2-BBCC-479B-B448-2B5233BC1E03}" srcId="{74AF1E89-86EF-45CE-BB5E-B2E2FD8F09F6}" destId="{9352F55C-D0BC-4640-8305-6951FB79DAA5}" srcOrd="1" destOrd="0" parTransId="{2BBB7E43-04FC-49E2-9FAF-3B81A39A6284}" sibTransId="{B0A07F76-2B50-4E69-BA95-CCFE514260EB}"/>
    <dgm:cxn modelId="{3C321FD1-53E6-4C95-9B83-AAE0A85869D2}" srcId="{4E4CF130-F476-48A7-BB84-F01FECFE2A8B}" destId="{D8C66CAC-612D-4736-8D88-157CB1C240D2}" srcOrd="1" destOrd="0" parTransId="{57CF1F49-6D00-490C-ADF3-C6BC331D081C}" sibTransId="{1E9CF3F4-7DF0-4454-AB19-292C34922F8C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en-US" dirty="0" smtClean="0"/>
            <a:t>MFA/2FA</a:t>
          </a:r>
          <a:r>
            <a:rPr lang="sk-SK" dirty="0" smtClean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endParaRPr lang="en-US" sz="3300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4E4CF130-F476-48A7-BB84-F01FECFE2A8B}">
      <dgm:prSet custT="1"/>
      <dgm:spPr/>
      <dgm:t>
        <a:bodyPr/>
        <a:lstStyle/>
        <a:p>
          <a:r>
            <a:rPr lang="sk-SK" sz="4000" dirty="0" smtClean="0"/>
            <a:t>s</a:t>
          </a:r>
          <a:r>
            <a:rPr lang="en-US" sz="4000" dirty="0" err="1" smtClean="0"/>
            <a:t>pr</a:t>
          </a:r>
          <a:r>
            <a:rPr lang="sk-SK" sz="4000" dirty="0" err="1" smtClean="0"/>
            <a:t>ávca</a:t>
          </a:r>
          <a:r>
            <a:rPr lang="sk-SK" sz="4000" dirty="0" smtClean="0"/>
            <a:t> hesiel </a:t>
          </a:r>
          <a:endParaRPr lang="en-US" sz="4000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 custT="1"/>
      <dgm:spPr/>
      <dgm:t>
        <a:bodyPr/>
        <a:lstStyle/>
        <a:p>
          <a:r>
            <a:rPr lang="sk-SK" sz="3200" dirty="0" smtClean="0"/>
            <a:t>napr. </a:t>
          </a:r>
          <a:r>
            <a:rPr lang="sk-SK" sz="3200" dirty="0" err="1" smtClean="0"/>
            <a:t>KeePassXC</a:t>
          </a:r>
          <a:endParaRPr lang="en-US" sz="3200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C5445C2F-06D5-48D4-8CE1-34C74ACCC2DE}">
      <dgm:prSet custT="1"/>
      <dgm:spPr/>
      <dgm:t>
        <a:bodyPr/>
        <a:lstStyle/>
        <a:p>
          <a:r>
            <a:rPr lang="en-US" sz="3200" dirty="0" smtClean="0"/>
            <a:t>v</a:t>
          </a:r>
          <a:r>
            <a:rPr lang="sk-SK" sz="3200" dirty="0" err="1" smtClean="0"/>
            <a:t>iacfaktorová</a:t>
          </a:r>
          <a:r>
            <a:rPr lang="sk-SK" sz="3200" dirty="0" smtClean="0"/>
            <a:t> </a:t>
          </a:r>
          <a:r>
            <a:rPr lang="sk-SK" sz="3200" dirty="0"/>
            <a:t>autentifikácia</a:t>
          </a:r>
        </a:p>
      </dgm:t>
    </dgm:pt>
    <dgm:pt modelId="{960B73F1-3870-470C-9010-D5A297B570A1}" type="parTrans" cxnId="{7A4EE944-D72D-4CD9-A4BC-53F8FAE25537}">
      <dgm:prSet/>
      <dgm:spPr/>
      <dgm:t>
        <a:bodyPr/>
        <a:lstStyle/>
        <a:p>
          <a:endParaRPr lang="sk-SK"/>
        </a:p>
      </dgm:t>
    </dgm:pt>
    <dgm:pt modelId="{841C6EBA-2F3B-40C3-A79C-52514A53941A}" type="sibTrans" cxnId="{7A4EE944-D72D-4CD9-A4BC-53F8FAE25537}">
      <dgm:prSet/>
      <dgm:spPr/>
      <dgm:t>
        <a:bodyPr/>
        <a:lstStyle/>
        <a:p>
          <a:endParaRPr lang="sk-SK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C4F3002-7287-4A9E-905B-90C0C77AB8E4}" type="presOf" srcId="{C5445C2F-06D5-48D4-8CE1-34C74ACCC2DE}" destId="{726BF448-33FA-43F5-897A-B016333350C8}" srcOrd="0" destOrd="1" presId="urn:microsoft.com/office/officeart/2005/8/layout/vList5"/>
    <dgm:cxn modelId="{7A4EE944-D72D-4CD9-A4BC-53F8FAE25537}" srcId="{74AF1E89-86EF-45CE-BB5E-B2E2FD8F09F6}" destId="{C5445C2F-06D5-48D4-8CE1-34C74ACCC2DE}" srcOrd="1" destOrd="0" parTransId="{960B73F1-3870-470C-9010-D5A297B570A1}" sibTransId="{841C6EBA-2F3B-40C3-A79C-52514A53941A}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en-US" dirty="0"/>
            <a:t>last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noProof="0" dirty="0"/>
            <a:t>informácie</a:t>
          </a:r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9352F55C-D0BC-4640-8305-6951FB79DAA5}">
      <dgm:prSet/>
      <dgm:spPr/>
      <dgm:t>
        <a:bodyPr/>
        <a:lstStyle/>
        <a:p>
          <a:r>
            <a:rPr lang="en-US" noProof="0" dirty="0"/>
            <a:t>l</a:t>
          </a:r>
          <a:r>
            <a:rPr lang="sk-SK" noProof="0" dirty="0" err="1"/>
            <a:t>ogin</a:t>
          </a:r>
          <a:endParaRPr lang="sk-SK" noProof="0" dirty="0"/>
        </a:p>
      </dgm:t>
    </dgm:pt>
    <dgm:pt modelId="{2BBB7E43-04FC-49E2-9FAF-3B81A39A6284}" type="parTrans" cxnId="{D39EAEC2-BBCC-479B-B448-2B5233BC1E03}">
      <dgm:prSet/>
      <dgm:spPr/>
      <dgm:t>
        <a:bodyPr/>
        <a:lstStyle/>
        <a:p>
          <a:endParaRPr lang="en-US"/>
        </a:p>
      </dgm:t>
    </dgm:pt>
    <dgm:pt modelId="{B0A07F76-2B50-4E69-BA95-CCFE514260EB}" type="sibTrans" cxnId="{D39EAEC2-BBCC-479B-B448-2B5233BC1E0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en-US" dirty="0" err="1"/>
            <a:t>obedzenia</a:t>
          </a:r>
          <a:r>
            <a:rPr lang="en-US" dirty="0"/>
            <a:t> </a:t>
          </a:r>
          <a:r>
            <a:rPr lang="en-US" dirty="0" err="1"/>
            <a:t>pokusov</a:t>
          </a:r>
          <a:r>
            <a:rPr lang="sk-SK" dirty="0"/>
            <a:t> 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 err="1"/>
            <a:t>faillock</a:t>
          </a:r>
          <a:endParaRPr lang="en-US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E823625A-4ED1-4FC5-92FC-D41CB0A97B26}">
      <dgm:prSet/>
      <dgm:spPr/>
      <dgm:t>
        <a:bodyPr/>
        <a:lstStyle/>
        <a:p>
          <a:r>
            <a:rPr lang="en-US" noProof="0" dirty="0"/>
            <a:t>l</a:t>
          </a:r>
          <a:r>
            <a:rPr lang="sk-SK" noProof="0" dirty="0" err="1"/>
            <a:t>ogout</a:t>
          </a:r>
          <a:endParaRPr lang="sk-SK" noProof="0" dirty="0"/>
        </a:p>
      </dgm:t>
    </dgm:pt>
    <dgm:pt modelId="{EAEC25FA-621E-4C66-B752-F226529EDF51}" type="parTrans" cxnId="{8566EEBE-ACDF-442A-A6C5-D1E0F14CCE4B}">
      <dgm:prSet/>
      <dgm:spPr/>
      <dgm:t>
        <a:bodyPr/>
        <a:lstStyle/>
        <a:p>
          <a:endParaRPr lang="sk-SK"/>
        </a:p>
      </dgm:t>
    </dgm:pt>
    <dgm:pt modelId="{78453C7F-B6A1-4C4A-A69D-5C8B5381CAB1}" type="sibTrans" cxnId="{8566EEBE-ACDF-442A-A6C5-D1E0F14CCE4B}">
      <dgm:prSet/>
      <dgm:spPr/>
      <dgm:t>
        <a:bodyPr/>
        <a:lstStyle/>
        <a:p>
          <a:endParaRPr lang="sk-SK"/>
        </a:p>
      </dgm:t>
    </dgm:pt>
    <dgm:pt modelId="{CBABFDA2-5038-4999-A7CA-011FE4566E60}">
      <dgm:prSet/>
      <dgm:spPr/>
      <dgm:t>
        <a:bodyPr/>
        <a:lstStyle/>
        <a:p>
          <a:r>
            <a:rPr lang="sk-SK" noProof="0" dirty="0"/>
            <a:t>Informácie o </a:t>
          </a:r>
          <a:r>
            <a:rPr lang="sk-SK" noProof="0" dirty="0" err="1"/>
            <a:t>reboot</a:t>
          </a:r>
          <a:r>
            <a:rPr lang="sk-SK" noProof="0" dirty="0"/>
            <a:t> procese</a:t>
          </a:r>
        </a:p>
      </dgm:t>
    </dgm:pt>
    <dgm:pt modelId="{0EC8D5C7-099E-449C-AA4A-E7336A3FB213}" type="parTrans" cxnId="{E974A1BD-8FC3-422F-AC6D-5C60483869BE}">
      <dgm:prSet/>
      <dgm:spPr/>
      <dgm:t>
        <a:bodyPr/>
        <a:lstStyle/>
        <a:p>
          <a:endParaRPr lang="sk-SK"/>
        </a:p>
      </dgm:t>
    </dgm:pt>
    <dgm:pt modelId="{D380F27D-4F10-4098-B2FA-3E44A650B040}" type="sibTrans" cxnId="{E974A1BD-8FC3-422F-AC6D-5C60483869BE}">
      <dgm:prSet/>
      <dgm:spPr/>
      <dgm:t>
        <a:bodyPr/>
        <a:lstStyle/>
        <a:p>
          <a:endParaRPr lang="sk-SK"/>
        </a:p>
      </dgm:t>
    </dgm:pt>
    <dgm:pt modelId="{42B3D102-81AA-4EAC-A361-9B85C94EC910}">
      <dgm:prSet/>
      <dgm:spPr/>
      <dgm:t>
        <a:bodyPr/>
        <a:lstStyle/>
        <a:p>
          <a:r>
            <a:rPr lang="sk-SK" dirty="0"/>
            <a:t> </a:t>
          </a:r>
          <a:r>
            <a:rPr lang="sk-SK" dirty="0" err="1"/>
            <a:t>pam</a:t>
          </a:r>
          <a:r>
            <a:rPr lang="sk-SK" dirty="0"/>
            <a:t> moduly</a:t>
          </a:r>
        </a:p>
      </dgm:t>
    </dgm:pt>
    <dgm:pt modelId="{6959F3EE-4670-446E-9CBD-D0A54E8FE15E}" type="parTrans" cxnId="{EF171DB9-A8B4-49EE-BEB2-CC5C2E6CD2A6}">
      <dgm:prSet/>
      <dgm:spPr/>
      <dgm:t>
        <a:bodyPr/>
        <a:lstStyle/>
        <a:p>
          <a:endParaRPr lang="sk-SK"/>
        </a:p>
      </dgm:t>
    </dgm:pt>
    <dgm:pt modelId="{B7870CB3-CBA1-444A-A69E-AE45B5369BF8}" type="sibTrans" cxnId="{EF171DB9-A8B4-49EE-BEB2-CC5C2E6CD2A6}">
      <dgm:prSet/>
      <dgm:spPr/>
      <dgm:t>
        <a:bodyPr/>
        <a:lstStyle/>
        <a:p>
          <a:endParaRPr lang="sk-SK"/>
        </a:p>
      </dgm:t>
    </dgm:pt>
    <dgm:pt modelId="{17EA352E-321F-4B3B-824F-42F2B9A13478}">
      <dgm:prSet/>
      <dgm:spPr/>
      <dgm:t>
        <a:bodyPr/>
        <a:lstStyle/>
        <a:p>
          <a:r>
            <a:rPr lang="sk-SK" dirty="0" err="1"/>
            <a:t>Faillog</a:t>
          </a:r>
          <a:endParaRPr lang="sk-SK" dirty="0"/>
        </a:p>
      </dgm:t>
    </dgm:pt>
    <dgm:pt modelId="{39290597-14C4-4346-ACCA-4F12D485E344}" type="parTrans" cxnId="{560AC88D-4BBF-4D3F-BA7F-1FDC53EC7BBE}">
      <dgm:prSet/>
      <dgm:spPr/>
      <dgm:t>
        <a:bodyPr/>
        <a:lstStyle/>
        <a:p>
          <a:endParaRPr lang="sk-SK"/>
        </a:p>
      </dgm:t>
    </dgm:pt>
    <dgm:pt modelId="{F7A625F4-5E96-4F57-A266-527E4BED8DF6}" type="sibTrans" cxnId="{560AC88D-4BBF-4D3F-BA7F-1FDC53EC7BBE}">
      <dgm:prSet/>
      <dgm:spPr/>
      <dgm:t>
        <a:bodyPr/>
        <a:lstStyle/>
        <a:p>
          <a:endParaRPr lang="sk-SK"/>
        </a:p>
      </dgm:t>
    </dgm:pt>
    <dgm:pt modelId="{D00EF2C7-374B-4AC6-BFB4-B71923F4F88E}">
      <dgm:prSet/>
      <dgm:spPr/>
      <dgm:t>
        <a:bodyPr/>
        <a:lstStyle/>
        <a:p>
          <a:r>
            <a:rPr lang="sk-SK" dirty="0"/>
            <a:t>/</a:t>
          </a:r>
          <a:r>
            <a:rPr lang="sk-SK" dirty="0" err="1"/>
            <a:t>etc</a:t>
          </a:r>
          <a:r>
            <a:rPr lang="sk-SK" dirty="0"/>
            <a:t>/</a:t>
          </a:r>
          <a:r>
            <a:rPr lang="sk-SK" dirty="0" err="1"/>
            <a:t>pam.d</a:t>
          </a:r>
          <a:r>
            <a:rPr lang="sk-SK" dirty="0"/>
            <a:t>/</a:t>
          </a:r>
          <a:r>
            <a:rPr lang="sk-SK" dirty="0" err="1"/>
            <a:t>common-auth</a:t>
          </a:r>
          <a:endParaRPr lang="sk-SK" dirty="0"/>
        </a:p>
      </dgm:t>
    </dgm:pt>
    <dgm:pt modelId="{A8EE8FFF-1CFE-4B87-A882-2633EE71589A}" type="parTrans" cxnId="{55CB45A3-3CDD-4EF7-8F67-3EF1B9CB4E9A}">
      <dgm:prSet/>
      <dgm:spPr/>
      <dgm:t>
        <a:bodyPr/>
        <a:lstStyle/>
        <a:p>
          <a:endParaRPr lang="sk-SK"/>
        </a:p>
      </dgm:t>
    </dgm:pt>
    <dgm:pt modelId="{127151AC-E998-4C7B-B4D7-2E8BE0B20E4D}" type="sibTrans" cxnId="{55CB45A3-3CDD-4EF7-8F67-3EF1B9CB4E9A}">
      <dgm:prSet/>
      <dgm:spPr/>
      <dgm:t>
        <a:bodyPr/>
        <a:lstStyle/>
        <a:p>
          <a:endParaRPr lang="sk-SK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8566EEBE-ACDF-442A-A6C5-D1E0F14CCE4B}" srcId="{74AF1E89-86EF-45CE-BB5E-B2E2FD8F09F6}" destId="{E823625A-4ED1-4FC5-92FC-D41CB0A97B26}" srcOrd="2" destOrd="0" parTransId="{EAEC25FA-621E-4C66-B752-F226529EDF51}" sibTransId="{78453C7F-B6A1-4C4A-A69D-5C8B5381CAB1}"/>
    <dgm:cxn modelId="{5B47B880-4C0B-4D2D-9C09-825D321069D6}" type="presOf" srcId="{D00EF2C7-374B-4AC6-BFB4-B71923F4F88E}" destId="{D689E7E2-1189-4C2E-AF5A-EE6E9A383D18}" srcOrd="0" destOrd="3" presId="urn:microsoft.com/office/officeart/2005/8/layout/vList5"/>
    <dgm:cxn modelId="{43861025-3831-4BE7-98C2-A2EFB296BBF9}" type="presOf" srcId="{9352F55C-D0BC-4640-8305-6951FB79DAA5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E974A1BD-8FC3-422F-AC6D-5C60483869BE}" srcId="{74AF1E89-86EF-45CE-BB5E-B2E2FD8F09F6}" destId="{CBABFDA2-5038-4999-A7CA-011FE4566E60}" srcOrd="3" destOrd="0" parTransId="{0EC8D5C7-099E-449C-AA4A-E7336A3FB213}" sibTransId="{D380F27D-4F10-4098-B2FA-3E44A650B040}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EF171DB9-A8B4-49EE-BEB2-CC5C2E6CD2A6}" srcId="{4E4CF130-F476-48A7-BB84-F01FECFE2A8B}" destId="{42B3D102-81AA-4EAC-A361-9B85C94EC910}" srcOrd="1" destOrd="0" parTransId="{6959F3EE-4670-446E-9CBD-D0A54E8FE15E}" sibTransId="{B7870CB3-CBA1-444A-A69E-AE45B5369BF8}"/>
    <dgm:cxn modelId="{72F3DD42-7E85-47C5-873D-26EAFB470E64}" type="presOf" srcId="{42B3D102-81AA-4EAC-A361-9B85C94EC910}" destId="{D689E7E2-1189-4C2E-AF5A-EE6E9A383D18}" srcOrd="0" destOrd="1" presId="urn:microsoft.com/office/officeart/2005/8/layout/vList5"/>
    <dgm:cxn modelId="{54BE581E-FBAE-4650-8A40-774992B41AA8}" type="presOf" srcId="{E823625A-4ED1-4FC5-92FC-D41CB0A97B26}" destId="{726BF448-33FA-43F5-897A-B016333350C8}" srcOrd="0" destOrd="2" presId="urn:microsoft.com/office/officeart/2005/8/layout/vList5"/>
    <dgm:cxn modelId="{55CB45A3-3CDD-4EF7-8F67-3EF1B9CB4E9A}" srcId="{4E4CF130-F476-48A7-BB84-F01FECFE2A8B}" destId="{D00EF2C7-374B-4AC6-BFB4-B71923F4F88E}" srcOrd="3" destOrd="0" parTransId="{A8EE8FFF-1CFE-4B87-A882-2633EE71589A}" sibTransId="{127151AC-E998-4C7B-B4D7-2E8BE0B20E4D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1D06057E-5290-4E64-8F9F-F76EDC1B4F27}" type="presOf" srcId="{17EA352E-321F-4B3B-824F-42F2B9A13478}" destId="{D689E7E2-1189-4C2E-AF5A-EE6E9A383D18}" srcOrd="0" destOrd="2" presId="urn:microsoft.com/office/officeart/2005/8/layout/vList5"/>
    <dgm:cxn modelId="{D39EAEC2-BBCC-479B-B448-2B5233BC1E03}" srcId="{74AF1E89-86EF-45CE-BB5E-B2E2FD8F09F6}" destId="{9352F55C-D0BC-4640-8305-6951FB79DAA5}" srcOrd="1" destOrd="0" parTransId="{2BBB7E43-04FC-49E2-9FAF-3B81A39A6284}" sibTransId="{B0A07F76-2B50-4E69-BA95-CCFE514260EB}"/>
    <dgm:cxn modelId="{560AC88D-4BBF-4D3F-BA7F-1FDC53EC7BBE}" srcId="{4E4CF130-F476-48A7-BB84-F01FECFE2A8B}" destId="{17EA352E-321F-4B3B-824F-42F2B9A13478}" srcOrd="2" destOrd="0" parTransId="{39290597-14C4-4346-ACCA-4F12D485E344}" sibTransId="{F7A625F4-5E96-4F57-A266-527E4BED8DF6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F1FCAB64-6ABC-42CB-9026-FB89CD27F713}" type="presOf" srcId="{CBABFDA2-5038-4999-A7CA-011FE4566E60}" destId="{726BF448-33FA-43F5-897A-B016333350C8}" srcOrd="0" destOrd="3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/>
            <a:t>chmod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noProof="0" dirty="0" err="1"/>
            <a:t>rwx</a:t>
          </a:r>
          <a:r>
            <a:rPr lang="sk-SK" noProof="0" dirty="0"/>
            <a:t> – symbolicky mód</a:t>
          </a:r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en-US" dirty="0" err="1"/>
            <a:t>chown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/>
            <a:t> </a:t>
          </a:r>
          <a:r>
            <a:rPr lang="sk-SK" noProof="0" dirty="0"/>
            <a:t>mení vlastníctvo, príslušnosť</a:t>
          </a:r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17EA352E-321F-4B3B-824F-42F2B9A13478}">
      <dgm:prSet/>
      <dgm:spPr/>
      <dgm:t>
        <a:bodyPr/>
        <a:lstStyle/>
        <a:p>
          <a:r>
            <a:rPr lang="sk-SK" noProof="0" dirty="0" err="1"/>
            <a:t>chown</a:t>
          </a:r>
          <a:r>
            <a:rPr lang="sk-SK" noProof="0" dirty="0"/>
            <a:t> </a:t>
          </a:r>
          <a:r>
            <a:rPr lang="sk-SK" noProof="0" dirty="0" err="1"/>
            <a:t>karol:student</a:t>
          </a:r>
          <a:r>
            <a:rPr lang="sk-SK" noProof="0" dirty="0"/>
            <a:t> readme.txt</a:t>
          </a:r>
        </a:p>
      </dgm:t>
    </dgm:pt>
    <dgm:pt modelId="{39290597-14C4-4346-ACCA-4F12D485E344}" type="parTrans" cxnId="{560AC88D-4BBF-4D3F-BA7F-1FDC53EC7BBE}">
      <dgm:prSet/>
      <dgm:spPr/>
    </dgm:pt>
    <dgm:pt modelId="{F7A625F4-5E96-4F57-A266-527E4BED8DF6}" type="sibTrans" cxnId="{560AC88D-4BBF-4D3F-BA7F-1FDC53EC7BBE}">
      <dgm:prSet/>
      <dgm:spPr/>
    </dgm:pt>
    <dgm:pt modelId="{F223C4C9-7F97-4862-B59A-3B5C4073B30D}">
      <dgm:prSet/>
      <dgm:spPr/>
      <dgm:t>
        <a:bodyPr/>
        <a:lstStyle/>
        <a:p>
          <a:r>
            <a:rPr lang="sk-SK" noProof="0" dirty="0" smtClean="0"/>
            <a:t>rekurzívne </a:t>
          </a:r>
          <a:endParaRPr lang="sk-SK" noProof="0" dirty="0"/>
        </a:p>
      </dgm:t>
    </dgm:pt>
    <dgm:pt modelId="{7150D770-898E-4280-B8BA-6E2E11ECD7DB}" type="parTrans" cxnId="{CC965A01-96E5-4408-A733-0F8FE14AFC6E}">
      <dgm:prSet/>
      <dgm:spPr/>
    </dgm:pt>
    <dgm:pt modelId="{6662C977-1705-411F-9502-DC91A17F054C}" type="sibTrans" cxnId="{CC965A01-96E5-4408-A733-0F8FE14AFC6E}">
      <dgm:prSet/>
      <dgm:spPr/>
    </dgm:pt>
    <dgm:pt modelId="{82BDD5AD-1BFF-4658-B352-61B9DBD118DE}">
      <dgm:prSet/>
      <dgm:spPr/>
      <dgm:t>
        <a:bodyPr/>
        <a:lstStyle/>
        <a:p>
          <a:r>
            <a:rPr lang="sk-SK" noProof="0" dirty="0"/>
            <a:t>777 – </a:t>
          </a:r>
          <a:r>
            <a:rPr lang="sk-SK" noProof="0" dirty="0" err="1"/>
            <a:t>oktalovy</a:t>
          </a:r>
          <a:r>
            <a:rPr lang="sk-SK" noProof="0" dirty="0"/>
            <a:t> mód</a:t>
          </a:r>
        </a:p>
      </dgm:t>
    </dgm:pt>
    <dgm:pt modelId="{63DCBFB2-EEC7-4C62-835E-7DB070B30D93}" type="parTrans" cxnId="{22DE4DD1-A0B1-4B2D-9282-9458954A79A0}">
      <dgm:prSet/>
      <dgm:spPr/>
    </dgm:pt>
    <dgm:pt modelId="{FF9A0153-F8BF-4EA4-8A36-4729221BF729}" type="sibTrans" cxnId="{22DE4DD1-A0B1-4B2D-9282-9458954A79A0}">
      <dgm:prSet/>
      <dgm:spPr/>
    </dgm:pt>
    <dgm:pt modelId="{4615CCE2-F546-4DFF-A959-399C4C7A67DC}">
      <dgm:prSet/>
      <dgm:spPr/>
      <dgm:t>
        <a:bodyPr/>
        <a:lstStyle/>
        <a:p>
          <a:r>
            <a:rPr lang="en-US" noProof="0" dirty="0" err="1"/>
            <a:t>chmod</a:t>
          </a:r>
          <a:r>
            <a:rPr lang="en-US" noProof="0" dirty="0"/>
            <a:t> 666 readme.txt</a:t>
          </a:r>
          <a:endParaRPr lang="sk-SK" noProof="0" dirty="0"/>
        </a:p>
      </dgm:t>
    </dgm:pt>
    <dgm:pt modelId="{4D366D9C-FDDD-4E7B-897D-470907115266}" type="parTrans" cxnId="{E1FE6755-A308-4332-A59D-1142D06B358C}">
      <dgm:prSet/>
      <dgm:spPr/>
    </dgm:pt>
    <dgm:pt modelId="{349DB3FD-E02D-445E-BDF8-B91499A76253}" type="sibTrans" cxnId="{E1FE6755-A308-4332-A59D-1142D06B358C}">
      <dgm:prSet/>
      <dgm:spPr/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18E8002F-CB11-4385-A43A-975EDF048A13}" type="presOf" srcId="{F223C4C9-7F97-4862-B59A-3B5C4073B30D}" destId="{D689E7E2-1189-4C2E-AF5A-EE6E9A383D18}" srcOrd="0" destOrd="2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6879BBB3-A295-4DDE-9F29-7F6BFBB82446}" type="presOf" srcId="{4615CCE2-F546-4DFF-A959-399C4C7A67DC}" destId="{726BF448-33FA-43F5-897A-B016333350C8}" srcOrd="0" destOrd="2" presId="urn:microsoft.com/office/officeart/2005/8/layout/vList5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8A0AB449-AED9-495E-85C9-8ACC8DE872B2}" type="presOf" srcId="{82BDD5AD-1BFF-4658-B352-61B9DBD118DE}" destId="{726BF448-33FA-43F5-897A-B016333350C8}" srcOrd="0" destOrd="1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22DE4DD1-A0B1-4B2D-9282-9458954A79A0}" srcId="{74AF1E89-86EF-45CE-BB5E-B2E2FD8F09F6}" destId="{82BDD5AD-1BFF-4658-B352-61B9DBD118DE}" srcOrd="1" destOrd="0" parTransId="{63DCBFB2-EEC7-4C62-835E-7DB070B30D93}" sibTransId="{FF9A0153-F8BF-4EA4-8A36-4729221BF729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CC965A01-96E5-4408-A733-0F8FE14AFC6E}" srcId="{4E4CF130-F476-48A7-BB84-F01FECFE2A8B}" destId="{F223C4C9-7F97-4862-B59A-3B5C4073B30D}" srcOrd="2" destOrd="0" parTransId="{7150D770-898E-4280-B8BA-6E2E11ECD7DB}" sibTransId="{6662C977-1705-411F-9502-DC91A17F054C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1D06057E-5290-4E64-8F9F-F76EDC1B4F27}" type="presOf" srcId="{17EA352E-321F-4B3B-824F-42F2B9A13478}" destId="{D689E7E2-1189-4C2E-AF5A-EE6E9A383D18}" srcOrd="0" destOrd="1" presId="urn:microsoft.com/office/officeart/2005/8/layout/vList5"/>
    <dgm:cxn modelId="{560AC88D-4BBF-4D3F-BA7F-1FDC53EC7BBE}" srcId="{4E4CF130-F476-48A7-BB84-F01FECFE2A8B}" destId="{17EA352E-321F-4B3B-824F-42F2B9A13478}" srcOrd="1" destOrd="0" parTransId="{39290597-14C4-4346-ACCA-4F12D485E344}" sibTransId="{F7A625F4-5E96-4F57-A266-527E4BED8DF6}"/>
    <dgm:cxn modelId="{E1FE6755-A308-4332-A59D-1142D06B358C}" srcId="{74AF1E89-86EF-45CE-BB5E-B2E2FD8F09F6}" destId="{4615CCE2-F546-4DFF-A959-399C4C7A67DC}" srcOrd="2" destOrd="0" parTransId="{4D366D9C-FDDD-4E7B-897D-470907115266}" sibTransId="{349DB3FD-E02D-445E-BDF8-B91499A76253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9119E-E302-4295-BABF-21DC07B04000}">
      <dsp:nvSpPr>
        <dsp:cNvPr id="0" name=""/>
        <dsp:cNvSpPr/>
      </dsp:nvSpPr>
      <dsp:spPr>
        <a:xfrm>
          <a:off x="0" y="691298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/>
            <a:t>Linux je stabilný, bezpečný, ale nie nedobytný</a:t>
          </a:r>
          <a:endParaRPr lang="en-US" sz="2200" kern="1200" dirty="0"/>
        </a:p>
      </dsp:txBody>
      <dsp:txXfrm>
        <a:off x="25759" y="717057"/>
        <a:ext cx="7241505" cy="476152"/>
      </dsp:txXfrm>
    </dsp:sp>
    <dsp:sp modelId="{E148A9FC-BAB7-4E73-ADD4-B4D79C66F6E1}">
      <dsp:nvSpPr>
        <dsp:cNvPr id="0" name=""/>
        <dsp:cNvSpPr/>
      </dsp:nvSpPr>
      <dsp:spPr>
        <a:xfrm>
          <a:off x="0" y="128232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/>
            <a:t>Hrozby: slabé heslá, nezaplátané chyby, zle nastavené služby</a:t>
          </a:r>
          <a:endParaRPr lang="en-US" sz="2200" kern="1200"/>
        </a:p>
      </dsp:txBody>
      <dsp:txXfrm>
        <a:off x="25759" y="1308088"/>
        <a:ext cx="7241505" cy="476152"/>
      </dsp:txXfrm>
    </dsp:sp>
    <dsp:sp modelId="{C3DD8134-FB66-4789-A5AD-A9659D876F81}">
      <dsp:nvSpPr>
        <dsp:cNvPr id="0" name=""/>
        <dsp:cNvSpPr/>
      </dsp:nvSpPr>
      <dsp:spPr>
        <a:xfrm>
          <a:off x="0" y="187335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/>
            <a:t>Reálne útoky na nezabezpečené servery</a:t>
          </a:r>
          <a:endParaRPr lang="en-US" sz="2200" kern="1200"/>
        </a:p>
      </dsp:txBody>
      <dsp:txXfrm>
        <a:off x="25759" y="1899118"/>
        <a:ext cx="7241505" cy="476152"/>
      </dsp:txXfrm>
    </dsp:sp>
    <dsp:sp modelId="{5D05BA31-8EEF-426C-AFD8-192593265762}">
      <dsp:nvSpPr>
        <dsp:cNvPr id="0" name=""/>
        <dsp:cNvSpPr/>
      </dsp:nvSpPr>
      <dsp:spPr>
        <a:xfrm>
          <a:off x="0" y="246438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Zodpovednosť správcu aj používateľa</a:t>
          </a:r>
          <a:endParaRPr lang="en-US" sz="2200" kern="1200" dirty="0"/>
        </a:p>
      </dsp:txBody>
      <dsp:txXfrm>
        <a:off x="25759" y="2490148"/>
        <a:ext cx="7241505" cy="4761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smtClean="0"/>
            <a:t>nastavia novovytvorených adresárov a súborov</a:t>
          </a:r>
          <a:endParaRPr lang="sk-SK" sz="2400" kern="1200" noProof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smtClean="0"/>
            <a:t>DIR -777, </a:t>
          </a:r>
          <a:r>
            <a:rPr lang="sk-SK" sz="2400" kern="1200" noProof="0" dirty="0" err="1" smtClean="0"/>
            <a:t>file</a:t>
          </a:r>
          <a:r>
            <a:rPr lang="sk-SK" sz="2400" kern="1200" noProof="0" dirty="0" smtClean="0"/>
            <a:t> -666</a:t>
          </a:r>
          <a:endParaRPr lang="sk-SK" sz="2400" kern="1200" noProof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err="1" smtClean="0"/>
            <a:t>Umask</a:t>
          </a:r>
          <a:r>
            <a:rPr lang="sk-SK" sz="2400" kern="1200" noProof="0" dirty="0" smtClean="0"/>
            <a:t> 123, tzn. 666 – 123=644</a:t>
          </a:r>
          <a:endParaRPr lang="sk-SK" sz="2400" kern="1200" noProof="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err="1" smtClean="0"/>
            <a:t>umask</a:t>
          </a:r>
          <a:r>
            <a:rPr lang="sk-SK" sz="3500" kern="1200" dirty="0" smtClean="0"/>
            <a:t> </a:t>
          </a:r>
          <a:endParaRPr lang="en-US" sz="35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dirty="0"/>
            <a:t> </a:t>
          </a:r>
          <a:r>
            <a:rPr lang="sk-SK" sz="2400" kern="1200" dirty="0" smtClean="0"/>
            <a:t>Nastavte r-</a:t>
          </a:r>
          <a:r>
            <a:rPr lang="sk-SK" sz="2400" kern="1200" dirty="0" err="1" smtClean="0"/>
            <a:t>xr</a:t>
          </a:r>
          <a:r>
            <a:rPr lang="sk-SK" sz="2400" kern="1200" dirty="0" smtClean="0"/>
            <a:t>-</a:t>
          </a:r>
          <a:r>
            <a:rPr lang="sk-SK" sz="2400" kern="1200" dirty="0" err="1" smtClean="0"/>
            <a:t>xrw</a:t>
          </a:r>
          <a:r>
            <a:rPr lang="sk-SK" sz="2400" kern="1200" dirty="0" smtClean="0"/>
            <a:t>- pre </a:t>
          </a:r>
          <a:r>
            <a:rPr lang="sk-SK" sz="2400" kern="1200" dirty="0" err="1" smtClean="0"/>
            <a:t>apache.conf</a:t>
          </a:r>
          <a:endParaRPr lang="sk-SK" sz="2400" kern="1200" noProof="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v</a:t>
          </a:r>
          <a:r>
            <a:rPr lang="en-US" sz="3500" kern="1200" dirty="0" err="1" smtClean="0"/>
            <a:t>lastn</a:t>
          </a:r>
          <a:r>
            <a:rPr lang="sk-SK" sz="3500" kern="1200" dirty="0" smtClean="0"/>
            <a:t>í</a:t>
          </a:r>
          <a:r>
            <a:rPr lang="en-US" sz="3500" kern="1200" dirty="0" smtClean="0"/>
            <a:t>k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skupina</a:t>
          </a:r>
          <a:endParaRPr lang="en-US" sz="35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ostatn</a:t>
          </a:r>
          <a:r>
            <a:rPr lang="sk-SK" sz="3500" kern="1200" dirty="0" smtClean="0"/>
            <a:t>í</a:t>
          </a:r>
          <a:endParaRPr lang="en-US" sz="3500" kern="1200" dirty="0"/>
        </a:p>
      </dsp:txBody>
      <dsp:txXfrm>
        <a:off x="107773" y="2426003"/>
        <a:ext cx="2747110" cy="19921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C3426-5DDE-406C-A3CB-B4F2CBCCA8B4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noProof="0" dirty="0" smtClean="0"/>
            <a:t>bezpečný šifrovaný sieťový protokol  </a:t>
          </a:r>
          <a:endParaRPr lang="sk-SK" sz="2600" kern="1200" noProof="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35921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sudo apt install openssh-server</a:t>
          </a:r>
        </a:p>
      </dsp:txBody>
      <dsp:txXfrm>
        <a:off x="30442" y="3622555"/>
        <a:ext cx="8168716" cy="562726"/>
      </dsp:txXfrm>
    </dsp:sp>
    <dsp:sp modelId="{E148A9FC-BAB7-4E73-ADD4-B4D79C66F6E1}">
      <dsp:nvSpPr>
        <dsp:cNvPr id="0" name=""/>
        <dsp:cNvSpPr/>
      </dsp:nvSpPr>
      <dsp:spPr>
        <a:xfrm>
          <a:off x="0" y="147133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SSH, port 22, autentifikácia</a:t>
          </a:r>
          <a:endParaRPr lang="en-US" sz="2600" kern="1200" dirty="0"/>
        </a:p>
      </dsp:txBody>
      <dsp:txXfrm>
        <a:off x="30442" y="1501778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216982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/>
            <a:t>ssh</a:t>
          </a:r>
          <a:r>
            <a:rPr lang="sk-SK" sz="2600" kern="1200" dirty="0"/>
            <a:t> </a:t>
          </a:r>
          <a:r>
            <a:rPr lang="sk-SK" sz="2600" kern="1200" dirty="0" err="1"/>
            <a:t>user@host</a:t>
          </a:r>
          <a:endParaRPr lang="en-US" sz="2600" kern="1200" dirty="0"/>
        </a:p>
      </dsp:txBody>
      <dsp:txXfrm>
        <a:off x="30442" y="2200268"/>
        <a:ext cx="8168716" cy="562726"/>
      </dsp:txXfrm>
    </dsp:sp>
    <dsp:sp modelId="{5D05BA31-8EEF-426C-AFD8-192593265762}">
      <dsp:nvSpPr>
        <dsp:cNvPr id="0" name=""/>
        <dsp:cNvSpPr/>
      </dsp:nvSpPr>
      <dsp:spPr>
        <a:xfrm>
          <a:off x="0" y="286831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Putty a pod.</a:t>
          </a:r>
        </a:p>
      </dsp:txBody>
      <dsp:txXfrm>
        <a:off x="30442" y="2898758"/>
        <a:ext cx="8168716" cy="562726"/>
      </dsp:txXfrm>
    </dsp:sp>
    <dsp:sp modelId="{3DABAA77-5EC4-4D31-8267-2374D65C810A}">
      <dsp:nvSpPr>
        <dsp:cNvPr id="0" name=""/>
        <dsp:cNvSpPr/>
      </dsp:nvSpPr>
      <dsp:spPr>
        <a:xfrm>
          <a:off x="0" y="427648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fingerprint, sec. keys</a:t>
          </a:r>
          <a:endParaRPr lang="sk-SK" sz="2600" kern="1200" dirty="0"/>
        </a:p>
      </dsp:txBody>
      <dsp:txXfrm>
        <a:off x="30442" y="4306929"/>
        <a:ext cx="8168716" cy="562726"/>
      </dsp:txXfrm>
    </dsp:sp>
    <dsp:sp modelId="{D434C70B-2F41-404E-911E-7894129EEB32}">
      <dsp:nvSpPr>
        <dsp:cNvPr id="0" name=""/>
        <dsp:cNvSpPr/>
      </dsp:nvSpPr>
      <dsp:spPr>
        <a:xfrm>
          <a:off x="0" y="80418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pripojenie a </a:t>
          </a:r>
          <a:r>
            <a:rPr lang="sk-SK" sz="2600" kern="1200" dirty="0" smtClean="0"/>
            <a:t>vzdialená</a:t>
          </a:r>
          <a:r>
            <a:rPr lang="en-US" sz="2600" kern="1200" dirty="0" smtClean="0"/>
            <a:t>a</a:t>
          </a:r>
          <a:r>
            <a:rPr lang="sk-SK" sz="2600" kern="1200" dirty="0" smtClean="0"/>
            <a:t> </a:t>
          </a:r>
          <a:r>
            <a:rPr lang="sk-SK" sz="2600" kern="1200" dirty="0"/>
            <a:t>správ</a:t>
          </a:r>
          <a:r>
            <a:rPr lang="en-US" sz="2600" kern="1200" dirty="0"/>
            <a:t>a</a:t>
          </a:r>
          <a:r>
            <a:rPr lang="sk-SK" sz="2600" kern="1200" dirty="0"/>
            <a:t> systémov</a:t>
          </a:r>
        </a:p>
      </dsp:txBody>
      <dsp:txXfrm>
        <a:off x="30442" y="834624"/>
        <a:ext cx="8168716" cy="5627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C3426-5DDE-406C-A3CB-B4F2CBCCA8B4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noProof="0" dirty="0" err="1" smtClean="0"/>
            <a:t>sudo</a:t>
          </a:r>
          <a:r>
            <a:rPr lang="sk-SK" sz="2600" kern="1200" noProof="0" dirty="0" smtClean="0"/>
            <a:t> </a:t>
          </a:r>
          <a:r>
            <a:rPr lang="sk-SK" sz="2600" kern="1200" noProof="0" dirty="0" err="1" smtClean="0"/>
            <a:t>apt</a:t>
          </a:r>
          <a:r>
            <a:rPr lang="sk-SK" sz="2600" kern="1200" noProof="0" dirty="0" smtClean="0"/>
            <a:t> update</a:t>
          </a:r>
          <a:endParaRPr lang="sk-SK" sz="2600" kern="1200" noProof="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35921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</a:t>
          </a:r>
          <a:r>
            <a:rPr lang="sk-SK" sz="2600" kern="1200" dirty="0" smtClean="0"/>
            <a:t> -</a:t>
          </a:r>
          <a:r>
            <a:rPr lang="sk-SK" sz="2600" kern="1200" dirty="0" err="1" smtClean="0"/>
            <a:t>tulnp</a:t>
          </a:r>
          <a:r>
            <a:rPr lang="sk-SK" sz="2600" kern="1200" dirty="0" smtClean="0"/>
            <a:t> | grep </a:t>
          </a:r>
          <a:r>
            <a:rPr lang="sk-SK" sz="2600" kern="1200" dirty="0" err="1" smtClean="0"/>
            <a:t>ssh</a:t>
          </a:r>
          <a:endParaRPr lang="sk-SK" sz="2600" kern="1200" dirty="0" smtClean="0"/>
        </a:p>
      </dsp:txBody>
      <dsp:txXfrm>
        <a:off x="30442" y="3622555"/>
        <a:ext cx="8168716" cy="562726"/>
      </dsp:txXfrm>
    </dsp:sp>
    <dsp:sp modelId="{E148A9FC-BAB7-4E73-ADD4-B4D79C66F6E1}">
      <dsp:nvSpPr>
        <dsp:cNvPr id="0" name=""/>
        <dsp:cNvSpPr/>
      </dsp:nvSpPr>
      <dsp:spPr>
        <a:xfrm>
          <a:off x="0" y="147133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status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1501778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216982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start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2200268"/>
        <a:ext cx="8168716" cy="562726"/>
      </dsp:txXfrm>
    </dsp:sp>
    <dsp:sp modelId="{5D05BA31-8EEF-426C-AFD8-192593265762}">
      <dsp:nvSpPr>
        <dsp:cNvPr id="0" name=""/>
        <dsp:cNvSpPr/>
      </dsp:nvSpPr>
      <dsp:spPr>
        <a:xfrm>
          <a:off x="0" y="286831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enable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2898758"/>
        <a:ext cx="8168716" cy="562726"/>
      </dsp:txXfrm>
    </dsp:sp>
    <dsp:sp modelId="{3DABAA77-5EC4-4D31-8267-2374D65C810A}">
      <dsp:nvSpPr>
        <dsp:cNvPr id="0" name=""/>
        <dsp:cNvSpPr/>
      </dsp:nvSpPr>
      <dsp:spPr>
        <a:xfrm>
          <a:off x="0" y="427648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ssh</a:t>
          </a:r>
          <a:r>
            <a:rPr lang="sk-SK" sz="2600" kern="1200" dirty="0" smtClean="0"/>
            <a:t> student@192.168.1.100</a:t>
          </a:r>
          <a:endParaRPr lang="sk-SK" sz="2600" kern="1200" dirty="0"/>
        </a:p>
      </dsp:txBody>
      <dsp:txXfrm>
        <a:off x="30442" y="4306929"/>
        <a:ext cx="8168716" cy="562726"/>
      </dsp:txXfrm>
    </dsp:sp>
    <dsp:sp modelId="{D434C70B-2F41-404E-911E-7894129EEB32}">
      <dsp:nvSpPr>
        <dsp:cNvPr id="0" name=""/>
        <dsp:cNvSpPr/>
      </dsp:nvSpPr>
      <dsp:spPr>
        <a:xfrm>
          <a:off x="0" y="80418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apt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install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openssh</a:t>
          </a:r>
          <a:r>
            <a:rPr lang="sk-SK" sz="2600" kern="1200" dirty="0" smtClean="0"/>
            <a:t>-server</a:t>
          </a:r>
          <a:endParaRPr lang="sk-SK" sz="2600" kern="1200" dirty="0"/>
        </a:p>
      </dsp:txBody>
      <dsp:txXfrm>
        <a:off x="30442" y="834624"/>
        <a:ext cx="8168716" cy="5627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F698F-B13B-41D0-999D-C9B6CC36CAC5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systémov</a:t>
          </a:r>
          <a:r>
            <a:rPr lang="en-US" sz="2600" kern="1200" dirty="0"/>
            <a:t>e</a:t>
          </a:r>
          <a:r>
            <a:rPr lang="sk-SK" sz="2600" kern="1200" dirty="0"/>
            <a:t> log</a:t>
          </a:r>
          <a:r>
            <a:rPr lang="en-US" sz="2600" kern="1200" dirty="0"/>
            <a:t>y</a:t>
          </a:r>
          <a:endParaRPr lang="sk-SK" sz="2600" kern="120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230565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/>
            <a:t>dmesg</a:t>
          </a:r>
          <a:r>
            <a:rPr lang="en-US" sz="2600" kern="1200" dirty="0"/>
            <a:t>	</a:t>
          </a:r>
          <a:endParaRPr lang="sk-SK" sz="2600" kern="1200" dirty="0"/>
        </a:p>
      </dsp:txBody>
      <dsp:txXfrm>
        <a:off x="30442" y="2336099"/>
        <a:ext cx="8168716" cy="562726"/>
      </dsp:txXfrm>
    </dsp:sp>
    <dsp:sp modelId="{3B8FC697-6AB7-4574-87F8-ED0CAC56E8BD}">
      <dsp:nvSpPr>
        <dsp:cNvPr id="0" name=""/>
        <dsp:cNvSpPr/>
      </dsp:nvSpPr>
      <dsp:spPr>
        <a:xfrm>
          <a:off x="0" y="81384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grep </a:t>
          </a:r>
          <a:r>
            <a:rPr lang="en-US" sz="2600" kern="1200" dirty="0" err="1"/>
            <a:t>xyz</a:t>
          </a:r>
          <a:r>
            <a:rPr lang="en-US" sz="2600" kern="1200" dirty="0"/>
            <a:t> </a:t>
          </a:r>
          <a:r>
            <a:rPr lang="sk-SK" sz="2600" kern="1200" dirty="0"/>
            <a:t>/var/log/auth.log</a:t>
          </a:r>
        </a:p>
      </dsp:txBody>
      <dsp:txXfrm>
        <a:off x="30442" y="844284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1569149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/>
            <a:t>journalctl</a:t>
          </a:r>
          <a:endParaRPr lang="en-US" sz="2600" kern="1200" dirty="0"/>
        </a:p>
      </dsp:txBody>
      <dsp:txXfrm>
        <a:off x="30442" y="1599591"/>
        <a:ext cx="8168716" cy="562726"/>
      </dsp:txXfrm>
    </dsp:sp>
    <dsp:sp modelId="{680485F9-0103-4BFD-9085-59AB9A285BAD}">
      <dsp:nvSpPr>
        <dsp:cNvPr id="0" name=""/>
        <dsp:cNvSpPr/>
      </dsp:nvSpPr>
      <dsp:spPr>
        <a:xfrm>
          <a:off x="0" y="5926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sudo apt install rsyslog</a:t>
          </a:r>
        </a:p>
      </dsp:txBody>
      <dsp:txXfrm>
        <a:off x="30442" y="89704"/>
        <a:ext cx="8168716" cy="562726"/>
      </dsp:txXfrm>
    </dsp:sp>
    <dsp:sp modelId="{7539851E-AF2B-49E8-9975-EA5E98050450}">
      <dsp:nvSpPr>
        <dsp:cNvPr id="0" name=""/>
        <dsp:cNvSpPr/>
      </dsp:nvSpPr>
      <dsp:spPr>
        <a:xfrm>
          <a:off x="0" y="3064004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 smtClean="0"/>
            <a:t>Lsof</a:t>
          </a:r>
          <a:endParaRPr lang="sk-SK" sz="2600" kern="1200" dirty="0"/>
        </a:p>
      </dsp:txBody>
      <dsp:txXfrm>
        <a:off x="30442" y="3094446"/>
        <a:ext cx="8168716" cy="562726"/>
      </dsp:txXfrm>
    </dsp:sp>
    <dsp:sp modelId="{7BF3A151-3272-43A3-99B0-4718EF6A1F48}">
      <dsp:nvSpPr>
        <dsp:cNvPr id="0" name=""/>
        <dsp:cNvSpPr/>
      </dsp:nvSpPr>
      <dsp:spPr>
        <a:xfrm>
          <a:off x="0" y="38017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 dirty="0" smtClean="0"/>
            <a:t>Vyhľadajte potenciálny bezpečnostný incident </a:t>
          </a:r>
          <a:r>
            <a:rPr lang="en-US" sz="2600" kern="1200" dirty="0" smtClean="0"/>
            <a:t>&gt;</a:t>
          </a:r>
          <a:endParaRPr lang="sk-SK" sz="2600" kern="1200" dirty="0"/>
        </a:p>
      </dsp:txBody>
      <dsp:txXfrm>
        <a:off x="30442" y="3832155"/>
        <a:ext cx="8168716" cy="562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9119E-E302-4295-BABF-21DC07B04000}">
      <dsp:nvSpPr>
        <dsp:cNvPr id="0" name=""/>
        <dsp:cNvSpPr/>
      </dsp:nvSpPr>
      <dsp:spPr>
        <a:xfrm>
          <a:off x="0" y="691298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Princíp "</a:t>
          </a:r>
          <a:r>
            <a:rPr lang="sk-SK" sz="2200" kern="1200" dirty="0" err="1"/>
            <a:t>least</a:t>
          </a:r>
          <a:r>
            <a:rPr lang="sk-SK" sz="2200" kern="1200" dirty="0"/>
            <a:t> </a:t>
          </a:r>
          <a:r>
            <a:rPr lang="sk-SK" sz="2200" kern="1200" dirty="0" err="1"/>
            <a:t>privilege</a:t>
          </a:r>
          <a:r>
            <a:rPr lang="sk-SK" sz="2200" kern="1200" dirty="0"/>
            <a:t>" – bežní používatelia </a:t>
          </a:r>
          <a:r>
            <a:rPr lang="sk-SK" sz="2200" kern="1200" dirty="0" err="1"/>
            <a:t>vs</a:t>
          </a:r>
          <a:r>
            <a:rPr lang="sk-SK" sz="2200" kern="1200" dirty="0"/>
            <a:t> </a:t>
          </a:r>
          <a:r>
            <a:rPr lang="sk-SK" sz="2200" kern="1200" dirty="0" err="1"/>
            <a:t>root</a:t>
          </a:r>
          <a:endParaRPr lang="en-US" sz="2200" kern="1200" dirty="0"/>
        </a:p>
      </dsp:txBody>
      <dsp:txXfrm>
        <a:off x="25759" y="717057"/>
        <a:ext cx="7241505" cy="476152"/>
      </dsp:txXfrm>
    </dsp:sp>
    <dsp:sp modelId="{E148A9FC-BAB7-4E73-ADD4-B4D79C66F6E1}">
      <dsp:nvSpPr>
        <dsp:cNvPr id="0" name=""/>
        <dsp:cNvSpPr/>
      </dsp:nvSpPr>
      <dsp:spPr>
        <a:xfrm>
          <a:off x="0" y="128232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služby (</a:t>
          </a:r>
          <a:r>
            <a:rPr lang="sk-SK" sz="2200" kern="1200" dirty="0" err="1"/>
            <a:t>services</a:t>
          </a:r>
          <a:r>
            <a:rPr lang="sk-SK" sz="2200" kern="1200" dirty="0"/>
            <a:t>) a ich izolácia v prostredí (</a:t>
          </a:r>
          <a:r>
            <a:rPr lang="sk-SK" sz="2200" kern="1200" dirty="0" err="1"/>
            <a:t>sshd</a:t>
          </a:r>
          <a:r>
            <a:rPr lang="sk-SK" sz="2200" kern="1200" dirty="0"/>
            <a:t>, apache2, …)</a:t>
          </a:r>
          <a:endParaRPr lang="en-US" sz="2200" kern="1200" dirty="0"/>
        </a:p>
      </dsp:txBody>
      <dsp:txXfrm>
        <a:off x="25759" y="1308088"/>
        <a:ext cx="7241505" cy="476152"/>
      </dsp:txXfrm>
    </dsp:sp>
    <dsp:sp modelId="{C3DD8134-FB66-4789-A5AD-A9659D876F81}">
      <dsp:nvSpPr>
        <dsp:cNvPr id="0" name=""/>
        <dsp:cNvSpPr/>
      </dsp:nvSpPr>
      <dsp:spPr>
        <a:xfrm>
          <a:off x="0" y="187335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noProof="0" dirty="0"/>
            <a:t>Používať </a:t>
          </a:r>
          <a:r>
            <a:rPr lang="sk-SK" sz="2200" kern="1200" noProof="0" dirty="0" err="1"/>
            <a:t>root</a:t>
          </a:r>
          <a:r>
            <a:rPr lang="sk-SK" sz="2200" kern="1200" noProof="0" dirty="0"/>
            <a:t>-a na bežnú prácu alebo nepoužívať</a:t>
          </a:r>
          <a:r>
            <a:rPr lang="en-US" sz="2200" kern="1200" dirty="0"/>
            <a:t>?</a:t>
          </a:r>
        </a:p>
      </dsp:txBody>
      <dsp:txXfrm>
        <a:off x="25759" y="1899118"/>
        <a:ext cx="7241505" cy="476152"/>
      </dsp:txXfrm>
    </dsp:sp>
    <dsp:sp modelId="{5D05BA31-8EEF-426C-AFD8-192593265762}">
      <dsp:nvSpPr>
        <dsp:cNvPr id="0" name=""/>
        <dsp:cNvSpPr/>
      </dsp:nvSpPr>
      <dsp:spPr>
        <a:xfrm>
          <a:off x="0" y="246438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Zodpovednosť správcu aj používateľa</a:t>
          </a:r>
          <a:endParaRPr lang="en-US" sz="2200" kern="1200" dirty="0"/>
        </a:p>
      </dsp:txBody>
      <dsp:txXfrm>
        <a:off x="25759" y="2490148"/>
        <a:ext cx="7241505" cy="4761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D1D9D0-E54E-481A-AE2D-FF82B0976F94}">
      <dsp:nvSpPr>
        <dsp:cNvPr id="0" name=""/>
        <dsp:cNvSpPr/>
      </dsp:nvSpPr>
      <dsp:spPr>
        <a:xfrm>
          <a:off x="2401" y="606517"/>
          <a:ext cx="1904899" cy="114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/>
            <a:t>Príkazy na prácu s užívateľom, skupinou:</a:t>
          </a:r>
          <a:endParaRPr lang="en-US" sz="2000" kern="1200"/>
        </a:p>
      </dsp:txBody>
      <dsp:txXfrm>
        <a:off x="2401" y="606517"/>
        <a:ext cx="1904899" cy="1142939"/>
      </dsp:txXfrm>
    </dsp:sp>
    <dsp:sp modelId="{00765CF2-23A9-493A-AA71-E07918328A40}">
      <dsp:nvSpPr>
        <dsp:cNvPr id="0" name=""/>
        <dsp:cNvSpPr/>
      </dsp:nvSpPr>
      <dsp:spPr>
        <a:xfrm>
          <a:off x="2097790" y="606517"/>
          <a:ext cx="1904899" cy="11429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err="1"/>
            <a:t>adduser</a:t>
          </a:r>
          <a:r>
            <a:rPr lang="sk-SK" sz="2000" kern="1200" dirty="0"/>
            <a:t> </a:t>
          </a:r>
          <a:endParaRPr lang="en-US" sz="2000" kern="1200" dirty="0"/>
        </a:p>
      </dsp:txBody>
      <dsp:txXfrm>
        <a:off x="2097790" y="606517"/>
        <a:ext cx="1904899" cy="1142939"/>
      </dsp:txXfrm>
    </dsp:sp>
    <dsp:sp modelId="{5012CB6F-363E-447D-A613-F92997924EA7}">
      <dsp:nvSpPr>
        <dsp:cNvPr id="0" name=""/>
        <dsp:cNvSpPr/>
      </dsp:nvSpPr>
      <dsp:spPr>
        <a:xfrm>
          <a:off x="4193180" y="606517"/>
          <a:ext cx="1904899" cy="11429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err="1"/>
            <a:t>useradd</a:t>
          </a:r>
          <a:r>
            <a:rPr lang="sk-SK" sz="2000" kern="1200" dirty="0"/>
            <a:t> </a:t>
          </a:r>
          <a:endParaRPr lang="en-US" sz="2000" kern="1200" dirty="0"/>
        </a:p>
      </dsp:txBody>
      <dsp:txXfrm>
        <a:off x="4193180" y="606517"/>
        <a:ext cx="1904899" cy="1142939"/>
      </dsp:txXfrm>
    </dsp:sp>
    <dsp:sp modelId="{2234E555-3575-4276-98F4-8F1FB26E30F8}">
      <dsp:nvSpPr>
        <dsp:cNvPr id="0" name=""/>
        <dsp:cNvSpPr/>
      </dsp:nvSpPr>
      <dsp:spPr>
        <a:xfrm>
          <a:off x="6288570" y="606517"/>
          <a:ext cx="1904899" cy="11429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err="1"/>
            <a:t>usermod</a:t>
          </a:r>
          <a:r>
            <a:rPr lang="sk-SK" sz="2000" kern="1200" dirty="0"/>
            <a:t> </a:t>
          </a:r>
          <a:endParaRPr lang="en-US" sz="2000" kern="1200" dirty="0"/>
        </a:p>
      </dsp:txBody>
      <dsp:txXfrm>
        <a:off x="6288570" y="606517"/>
        <a:ext cx="1904899" cy="1142939"/>
      </dsp:txXfrm>
    </dsp:sp>
    <dsp:sp modelId="{80348002-D1A5-4EAF-9423-B8F39684B48E}">
      <dsp:nvSpPr>
        <dsp:cNvPr id="0" name=""/>
        <dsp:cNvSpPr/>
      </dsp:nvSpPr>
      <dsp:spPr>
        <a:xfrm>
          <a:off x="2401" y="1939947"/>
          <a:ext cx="1904899" cy="114293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 err="1"/>
            <a:t>deluser</a:t>
          </a:r>
          <a:r>
            <a:rPr lang="sk-SK" sz="2000" kern="1200" dirty="0"/>
            <a:t> </a:t>
          </a:r>
          <a:endParaRPr lang="en-US" sz="2000" kern="1200" dirty="0"/>
        </a:p>
      </dsp:txBody>
      <dsp:txXfrm>
        <a:off x="2401" y="1939947"/>
        <a:ext cx="1904899" cy="1142939"/>
      </dsp:txXfrm>
    </dsp:sp>
    <dsp:sp modelId="{763AE580-81AA-4EDD-973A-3595CF8F8496}">
      <dsp:nvSpPr>
        <dsp:cNvPr id="0" name=""/>
        <dsp:cNvSpPr/>
      </dsp:nvSpPr>
      <dsp:spPr>
        <a:xfrm>
          <a:off x="2097790" y="1939947"/>
          <a:ext cx="1904899" cy="114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/>
            <a:t>groups</a:t>
          </a:r>
          <a:endParaRPr lang="en-US" sz="2000" kern="1200"/>
        </a:p>
      </dsp:txBody>
      <dsp:txXfrm>
        <a:off x="2097790" y="1939947"/>
        <a:ext cx="1904899" cy="1142939"/>
      </dsp:txXfrm>
    </dsp:sp>
    <dsp:sp modelId="{3C60B45E-9404-49C0-BD03-48A53188B47F}">
      <dsp:nvSpPr>
        <dsp:cNvPr id="0" name=""/>
        <dsp:cNvSpPr/>
      </dsp:nvSpPr>
      <dsp:spPr>
        <a:xfrm>
          <a:off x="4193180" y="1939947"/>
          <a:ext cx="1904899" cy="11429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 dirty="0"/>
            <a:t>význam a práca so </a:t>
          </a:r>
          <a:r>
            <a:rPr lang="sk-SK" sz="2000" kern="1200" dirty="0" err="1"/>
            <a:t>sudo</a:t>
          </a:r>
          <a:r>
            <a:rPr lang="sk-SK" sz="2000" kern="1200" dirty="0"/>
            <a:t> </a:t>
          </a:r>
          <a:endParaRPr lang="en-US" sz="2000" kern="1200" dirty="0"/>
        </a:p>
      </dsp:txBody>
      <dsp:txXfrm>
        <a:off x="4193180" y="1939947"/>
        <a:ext cx="1904899" cy="1142939"/>
      </dsp:txXfrm>
    </dsp:sp>
    <dsp:sp modelId="{14AC9AAA-89B9-4071-8F96-DFC972470AAF}">
      <dsp:nvSpPr>
        <dsp:cNvPr id="0" name=""/>
        <dsp:cNvSpPr/>
      </dsp:nvSpPr>
      <dsp:spPr>
        <a:xfrm>
          <a:off x="6288570" y="1939947"/>
          <a:ext cx="1904899" cy="11429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000" kern="1200"/>
            <a:t>skupina sudo</a:t>
          </a:r>
          <a:endParaRPr lang="en-US" sz="2000" kern="1200"/>
        </a:p>
      </dsp:txBody>
      <dsp:txXfrm>
        <a:off x="6288570" y="1939947"/>
        <a:ext cx="1904899" cy="11429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E1448-139D-426F-8722-5D7D328D52A9}">
      <dsp:nvSpPr>
        <dsp:cNvPr id="0" name=""/>
        <dsp:cNvSpPr/>
      </dsp:nvSpPr>
      <dsp:spPr>
        <a:xfrm>
          <a:off x="0" y="15781"/>
          <a:ext cx="8016949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Ak</a:t>
          </a:r>
          <a:r>
            <a:rPr lang="sk-SK" sz="1600" kern="1200" dirty="0" smtClean="0"/>
            <a:t>é bezpečnostne odporúčanie je podľa Vás dobré</a:t>
          </a:r>
          <a:r>
            <a:rPr lang="en-US" sz="1600" kern="1200" dirty="0" smtClean="0"/>
            <a:t>?</a:t>
          </a:r>
          <a:endParaRPr lang="sk-SK" sz="1600" kern="1200" dirty="0"/>
        </a:p>
      </dsp:txBody>
      <dsp:txXfrm>
        <a:off x="50261" y="66042"/>
        <a:ext cx="7916427" cy="929078"/>
      </dsp:txXfrm>
    </dsp:sp>
    <dsp:sp modelId="{9175D378-9463-4FBE-9692-8EF0358A3D47}">
      <dsp:nvSpPr>
        <dsp:cNvPr id="0" name=""/>
        <dsp:cNvSpPr/>
      </dsp:nvSpPr>
      <dsp:spPr>
        <a:xfrm>
          <a:off x="0" y="1185139"/>
          <a:ext cx="8016949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 smtClean="0"/>
            <a:t>User management</a:t>
          </a:r>
          <a:endParaRPr lang="sk-SK" sz="1600" kern="1200" dirty="0"/>
        </a:p>
      </dsp:txBody>
      <dsp:txXfrm>
        <a:off x="50261" y="1235400"/>
        <a:ext cx="7916427" cy="929078"/>
      </dsp:txXfrm>
    </dsp:sp>
    <dsp:sp modelId="{C8B68D63-F903-441B-ADB7-A35858AD24D0}">
      <dsp:nvSpPr>
        <dsp:cNvPr id="0" name=""/>
        <dsp:cNvSpPr/>
      </dsp:nvSpPr>
      <dsp:spPr>
        <a:xfrm>
          <a:off x="0" y="2391781"/>
          <a:ext cx="8016949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?</a:t>
          </a:r>
          <a:endParaRPr lang="sk-SK" sz="1600" kern="1200" dirty="0"/>
        </a:p>
      </dsp:txBody>
      <dsp:txXfrm>
        <a:off x="50261" y="2442042"/>
        <a:ext cx="7916427" cy="929078"/>
      </dsp:txXfrm>
    </dsp:sp>
    <dsp:sp modelId="{E1D2F6BF-47AB-4DA4-A76C-83E3F20C9F02}">
      <dsp:nvSpPr>
        <dsp:cNvPr id="0" name=""/>
        <dsp:cNvSpPr/>
      </dsp:nvSpPr>
      <dsp:spPr>
        <a:xfrm>
          <a:off x="0" y="3579781"/>
          <a:ext cx="8016949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?</a:t>
          </a:r>
          <a:endParaRPr lang="sk-SK" sz="1600" kern="1200" dirty="0"/>
        </a:p>
      </dsp:txBody>
      <dsp:txXfrm>
        <a:off x="50261" y="3630042"/>
        <a:ext cx="7916427" cy="9290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E1448-139D-426F-8722-5D7D328D52A9}">
      <dsp:nvSpPr>
        <dsp:cNvPr id="0" name=""/>
        <dsp:cNvSpPr/>
      </dsp:nvSpPr>
      <dsp:spPr>
        <a:xfrm>
          <a:off x="0" y="186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Minimálna dĺžka 12 znakov (odporúča sa 14+ pre administrátorské účty)</a:t>
          </a:r>
        </a:p>
      </dsp:txBody>
      <dsp:txXfrm>
        <a:off x="24674" y="43335"/>
        <a:ext cx="7967601" cy="456092"/>
      </dsp:txXfrm>
    </dsp:sp>
    <dsp:sp modelId="{9175D378-9463-4FBE-9692-8EF0358A3D47}">
      <dsp:nvSpPr>
        <dsp:cNvPr id="0" name=""/>
        <dsp:cNvSpPr/>
      </dsp:nvSpPr>
      <dsp:spPr>
        <a:xfrm>
          <a:off x="0" y="592709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Použitie veľkých aj malých písmen</a:t>
          </a:r>
        </a:p>
      </dsp:txBody>
      <dsp:txXfrm>
        <a:off x="24674" y="617383"/>
        <a:ext cx="7967601" cy="456092"/>
      </dsp:txXfrm>
    </dsp:sp>
    <dsp:sp modelId="{C8B68D63-F903-441B-ADB7-A35858AD24D0}">
      <dsp:nvSpPr>
        <dsp:cNvPr id="0" name=""/>
        <dsp:cNvSpPr/>
      </dsp:nvSpPr>
      <dsp:spPr>
        <a:xfrm>
          <a:off x="0" y="11850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Zahrnutie číslic a špeciálnych znakov (napr. ! @ # $ % ^ &amp; *)</a:t>
          </a:r>
        </a:p>
      </dsp:txBody>
      <dsp:txXfrm>
        <a:off x="24674" y="1209735"/>
        <a:ext cx="7967601" cy="456092"/>
      </dsp:txXfrm>
    </dsp:sp>
    <dsp:sp modelId="{E1D2F6BF-47AB-4DA4-A76C-83E3F20C9F02}">
      <dsp:nvSpPr>
        <dsp:cNvPr id="0" name=""/>
        <dsp:cNvSpPr/>
      </dsp:nvSpPr>
      <dsp:spPr>
        <a:xfrm>
          <a:off x="0" y="17682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/>
            <a:t>Nepoužívať slovníkové slová, mená, dátumy narodenia ani bežné frázy</a:t>
          </a:r>
        </a:p>
      </dsp:txBody>
      <dsp:txXfrm>
        <a:off x="24674" y="1792935"/>
        <a:ext cx="7967601" cy="456092"/>
      </dsp:txXfrm>
    </dsp:sp>
    <dsp:sp modelId="{877C40EE-CBB9-47B9-8406-19533848151D}">
      <dsp:nvSpPr>
        <dsp:cNvPr id="0" name=""/>
        <dsp:cNvSpPr/>
      </dsp:nvSpPr>
      <dsp:spPr>
        <a:xfrm>
          <a:off x="0" y="23514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/>
            <a:t>Nepoužívať rovnaké heslo pre viaceré účty alebo systémy</a:t>
          </a:r>
        </a:p>
      </dsp:txBody>
      <dsp:txXfrm>
        <a:off x="24674" y="2376135"/>
        <a:ext cx="7967601" cy="456092"/>
      </dsp:txXfrm>
    </dsp:sp>
    <dsp:sp modelId="{DCDF183A-8AF1-4B3D-9CCD-0AF4B8BA4B39}">
      <dsp:nvSpPr>
        <dsp:cNvPr id="0" name=""/>
        <dsp:cNvSpPr/>
      </dsp:nvSpPr>
      <dsp:spPr>
        <a:xfrm>
          <a:off x="0" y="29346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/>
            <a:t>Nevkladať celé heslo do poznámok alebo textových súborov bez ochrany</a:t>
          </a:r>
        </a:p>
      </dsp:txBody>
      <dsp:txXfrm>
        <a:off x="24674" y="2959335"/>
        <a:ext cx="7967601" cy="456092"/>
      </dsp:txXfrm>
    </dsp:sp>
    <dsp:sp modelId="{738AA51F-9D9F-4B81-BDB2-26351B9D9092}">
      <dsp:nvSpPr>
        <dsp:cNvPr id="0" name=""/>
        <dsp:cNvSpPr/>
      </dsp:nvSpPr>
      <dsp:spPr>
        <a:xfrm>
          <a:off x="0" y="35178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/>
            <a:t>Pravidelná obnova hesla podľa politiky organizácie (napr. každých 90 dní)</a:t>
          </a:r>
        </a:p>
      </dsp:txBody>
      <dsp:txXfrm>
        <a:off x="24674" y="3542535"/>
        <a:ext cx="7967601" cy="456092"/>
      </dsp:txXfrm>
    </dsp:sp>
    <dsp:sp modelId="{3DEACF62-A5FB-499C-9502-6A480E972E1F}">
      <dsp:nvSpPr>
        <dsp:cNvPr id="0" name=""/>
        <dsp:cNvSpPr/>
      </dsp:nvSpPr>
      <dsp:spPr>
        <a:xfrm>
          <a:off x="0" y="41010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Pri možnosti uprednostniť správcu hesiel a dvojfaktorovú autentifikáciu (2FA)</a:t>
          </a:r>
        </a:p>
      </dsp:txBody>
      <dsp:txXfrm>
        <a:off x="24674" y="4125735"/>
        <a:ext cx="7967601" cy="4560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3300" kern="1200" dirty="0"/>
            <a:t>zmena</a:t>
          </a:r>
          <a:r>
            <a:rPr lang="en-US" sz="3300" kern="1200" dirty="0"/>
            <a:t> </a:t>
          </a:r>
          <a:r>
            <a:rPr lang="en-US" sz="3300" kern="1200" dirty="0" err="1"/>
            <a:t>hesla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/>
            <a:t>b</a:t>
          </a:r>
          <a:r>
            <a:rPr lang="sk-SK" sz="3300" kern="1200" dirty="0" err="1"/>
            <a:t>lokovanie</a:t>
          </a:r>
          <a:r>
            <a:rPr lang="en-US" sz="3300" kern="1200" dirty="0"/>
            <a:t> </a:t>
          </a:r>
          <a:r>
            <a:rPr lang="en-US" sz="3300" kern="1200" dirty="0" err="1"/>
            <a:t>uzivatela</a:t>
          </a:r>
          <a:endParaRPr lang="en-US" sz="3300" kern="120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5800" kern="1200" dirty="0" err="1"/>
            <a:t>passwd</a:t>
          </a:r>
          <a:r>
            <a:rPr lang="sk-SK" sz="5800" kern="1200" dirty="0"/>
            <a:t> </a:t>
          </a:r>
          <a:endParaRPr lang="en-US" sz="58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/>
            <a:t>e</a:t>
          </a:r>
          <a:r>
            <a:rPr lang="sk-SK" sz="3300" kern="1200" dirty="0" err="1"/>
            <a:t>xspirácia</a:t>
          </a:r>
          <a:r>
            <a:rPr lang="en-US" sz="3300" kern="1200" dirty="0"/>
            <a:t> </a:t>
          </a:r>
          <a:r>
            <a:rPr lang="en-US" sz="3300" kern="1200" dirty="0" err="1"/>
            <a:t>hesla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3300" kern="1200"/>
            <a:t>minimálna/maximálna doba</a:t>
          </a:r>
          <a:r>
            <a:rPr lang="en-US" sz="3300" kern="1200"/>
            <a:t> jeho platnosti</a:t>
          </a:r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174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5800" kern="1200" dirty="0" err="1"/>
            <a:t>chage</a:t>
          </a:r>
          <a:r>
            <a:rPr lang="sk-SK" sz="5800" kern="1200" dirty="0"/>
            <a:t> </a:t>
          </a:r>
          <a:endParaRPr lang="en-US" sz="5800" kern="1200" dirty="0"/>
        </a:p>
      </dsp:txBody>
      <dsp:txXfrm>
        <a:off x="107773" y="2425947"/>
        <a:ext cx="2747110" cy="19921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3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v</a:t>
          </a:r>
          <a:r>
            <a:rPr lang="sk-SK" sz="3200" kern="1200" dirty="0" err="1" smtClean="0"/>
            <a:t>iacfaktorová</a:t>
          </a:r>
          <a:r>
            <a:rPr lang="sk-SK" sz="3200" kern="1200" dirty="0" smtClean="0"/>
            <a:t> </a:t>
          </a:r>
          <a:r>
            <a:rPr lang="sk-SK" sz="3200" kern="1200" dirty="0"/>
            <a:t>autentifikácia</a:t>
          </a:r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MFA/2FA</a:t>
          </a:r>
          <a:r>
            <a:rPr lang="sk-SK" sz="4800" kern="1200" dirty="0" smtClean="0"/>
            <a:t> </a:t>
          </a:r>
          <a:endParaRPr lang="en-US" sz="48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3200" kern="1200" dirty="0" smtClean="0"/>
            <a:t>napr. </a:t>
          </a:r>
          <a:r>
            <a:rPr lang="sk-SK" sz="3200" kern="1200" dirty="0" err="1" smtClean="0"/>
            <a:t>KeePassXC</a:t>
          </a:r>
          <a:endParaRPr lang="en-US" sz="3200" kern="120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174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4000" kern="1200" dirty="0" smtClean="0"/>
            <a:t>s</a:t>
          </a:r>
          <a:r>
            <a:rPr lang="en-US" sz="4000" kern="1200" dirty="0" err="1" smtClean="0"/>
            <a:t>pr</a:t>
          </a:r>
          <a:r>
            <a:rPr lang="sk-SK" sz="4000" kern="1200" dirty="0" err="1" smtClean="0"/>
            <a:t>ávca</a:t>
          </a:r>
          <a:r>
            <a:rPr lang="sk-SK" sz="4000" kern="1200" dirty="0" smtClean="0"/>
            <a:t> hesiel </a:t>
          </a:r>
          <a:endParaRPr lang="en-US" sz="4000" kern="1200" dirty="0"/>
        </a:p>
      </dsp:txBody>
      <dsp:txXfrm>
        <a:off x="107773" y="2425947"/>
        <a:ext cx="2747110" cy="19921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noProof="0" dirty="0"/>
            <a:t>informácie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/>
            <a:t>l</a:t>
          </a:r>
          <a:r>
            <a:rPr lang="sk-SK" sz="2300" kern="1200" noProof="0" dirty="0" err="1"/>
            <a:t>ogin</a:t>
          </a:r>
          <a:endParaRPr lang="sk-SK" sz="2300" kern="1200" noProof="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/>
            <a:t>l</a:t>
          </a:r>
          <a:r>
            <a:rPr lang="sk-SK" sz="2300" kern="1200" noProof="0" dirty="0" err="1"/>
            <a:t>ogout</a:t>
          </a:r>
          <a:endParaRPr lang="sk-SK" sz="2300" kern="1200" noProof="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noProof="0" dirty="0"/>
            <a:t>Informácie o </a:t>
          </a:r>
          <a:r>
            <a:rPr lang="sk-SK" sz="2300" kern="1200" noProof="0" dirty="0" err="1"/>
            <a:t>reboot</a:t>
          </a:r>
          <a:r>
            <a:rPr lang="sk-SK" sz="2300" kern="1200" noProof="0" dirty="0"/>
            <a:t> procese</a:t>
          </a:r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last</a:t>
          </a:r>
          <a:r>
            <a:rPr lang="sk-SK" sz="4400" kern="1200" dirty="0"/>
            <a:t> </a:t>
          </a:r>
          <a:endParaRPr lang="en-US" sz="44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err="1"/>
            <a:t>faillock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 </a:t>
          </a:r>
          <a:r>
            <a:rPr lang="sk-SK" sz="2300" kern="1200" dirty="0" err="1"/>
            <a:t>pam</a:t>
          </a:r>
          <a:r>
            <a:rPr lang="sk-SK" sz="2300" kern="1200" dirty="0"/>
            <a:t> moduly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err="1"/>
            <a:t>Faillog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/</a:t>
          </a:r>
          <a:r>
            <a:rPr lang="sk-SK" sz="2300" kern="1200" dirty="0" err="1"/>
            <a:t>etc</a:t>
          </a:r>
          <a:r>
            <a:rPr lang="sk-SK" sz="2300" kern="1200" dirty="0"/>
            <a:t>/</a:t>
          </a:r>
          <a:r>
            <a:rPr lang="sk-SK" sz="2300" kern="1200" dirty="0" err="1"/>
            <a:t>pam.d</a:t>
          </a:r>
          <a:r>
            <a:rPr lang="sk-SK" sz="2300" kern="1200" dirty="0"/>
            <a:t>/</a:t>
          </a:r>
          <a:r>
            <a:rPr lang="sk-SK" sz="2300" kern="1200" dirty="0" err="1"/>
            <a:t>common-auth</a:t>
          </a:r>
          <a:endParaRPr lang="sk-SK" sz="2300" kern="120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err="1"/>
            <a:t>obedzenia</a:t>
          </a:r>
          <a:r>
            <a:rPr lang="en-US" sz="4400" kern="1200" dirty="0"/>
            <a:t> </a:t>
          </a:r>
          <a:r>
            <a:rPr lang="en-US" sz="4400" kern="1200" dirty="0" err="1"/>
            <a:t>pokusov</a:t>
          </a:r>
          <a:r>
            <a:rPr lang="sk-SK" sz="4400" kern="1200" dirty="0"/>
            <a:t> </a:t>
          </a:r>
          <a:endParaRPr lang="en-US" sz="4400" kern="1200" dirty="0"/>
        </a:p>
      </dsp:txBody>
      <dsp:txXfrm>
        <a:off x="107773" y="2426003"/>
        <a:ext cx="2747110" cy="19921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 err="1"/>
            <a:t>rwx</a:t>
          </a:r>
          <a:r>
            <a:rPr lang="sk-SK" sz="2800" kern="1200" noProof="0" dirty="0"/>
            <a:t> – symbolicky mód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/>
            <a:t>777 – </a:t>
          </a:r>
          <a:r>
            <a:rPr lang="sk-SK" sz="2800" kern="1200" noProof="0" dirty="0" err="1"/>
            <a:t>oktalovy</a:t>
          </a:r>
          <a:r>
            <a:rPr lang="sk-SK" sz="2800" kern="1200" noProof="0" dirty="0"/>
            <a:t> mód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noProof="0" dirty="0" err="1"/>
            <a:t>chmod</a:t>
          </a:r>
          <a:r>
            <a:rPr lang="en-US" sz="2800" kern="1200" noProof="0" dirty="0"/>
            <a:t> 666 readme.txt</a:t>
          </a:r>
          <a:endParaRPr lang="sk-SK" sz="2800" kern="1200" noProof="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6100" kern="1200" dirty="0" err="1"/>
            <a:t>chmod</a:t>
          </a:r>
          <a:r>
            <a:rPr lang="sk-SK" sz="6100" kern="1200" dirty="0"/>
            <a:t> </a:t>
          </a:r>
          <a:endParaRPr lang="en-US" sz="61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dirty="0"/>
            <a:t> </a:t>
          </a:r>
          <a:r>
            <a:rPr lang="sk-SK" sz="2800" kern="1200" noProof="0" dirty="0"/>
            <a:t>mení vlastníctvo, príslušnosť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 err="1"/>
            <a:t>chown</a:t>
          </a:r>
          <a:r>
            <a:rPr lang="sk-SK" sz="2800" kern="1200" noProof="0" dirty="0"/>
            <a:t> </a:t>
          </a:r>
          <a:r>
            <a:rPr lang="sk-SK" sz="2800" kern="1200" noProof="0" dirty="0" err="1"/>
            <a:t>karol:student</a:t>
          </a:r>
          <a:r>
            <a:rPr lang="sk-SK" sz="2800" kern="1200" noProof="0" dirty="0"/>
            <a:t> readme.txt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 smtClean="0"/>
            <a:t>rekurzívne </a:t>
          </a:r>
          <a:endParaRPr lang="sk-SK" sz="2800" kern="1200" noProof="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err="1"/>
            <a:t>chown</a:t>
          </a:r>
          <a:endParaRPr lang="en-US" sz="6100" kern="1200" dirty="0"/>
        </a:p>
      </dsp:txBody>
      <dsp:txXfrm>
        <a:off x="107773" y="2426003"/>
        <a:ext cx="2747110" cy="1992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6118" y="735106"/>
            <a:ext cx="7540322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200">
                <a:solidFill>
                  <a:srgbClr val="FFFFFF"/>
                </a:solidFill>
              </a:rPr>
              <a:t>ZÁKLADY BEZPEČNOSTI LINUXU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3011" y="4870824"/>
            <a:ext cx="7673789" cy="792711"/>
          </a:xfrm>
        </p:spPr>
        <p:txBody>
          <a:bodyPr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sk-SK" sz="3000" dirty="0"/>
              <a:t>Workshop pre správcov a používateľov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0DF122A-45C4-0D41-4951-680316FC2C0E}"/>
              </a:ext>
            </a:extLst>
          </p:cNvPr>
          <p:cNvSpPr txBox="1"/>
          <p:nvPr/>
        </p:nvSpPr>
        <p:spPr>
          <a:xfrm>
            <a:off x="1013011" y="6182921"/>
            <a:ext cx="7409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tint val="75000"/>
                  </a:schemeClr>
                </a:solidFill>
              </a:rPr>
              <a:t>Mgr. Miroslav Kadle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čík, Ph</a:t>
            </a:r>
            <a:r>
              <a:rPr lang="en-US" sz="2000" dirty="0">
                <a:solidFill>
                  <a:schemeClr val="tx1">
                    <a:tint val="75000"/>
                  </a:schemeClr>
                </a:solidFill>
              </a:rPr>
              <a:t>D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. KI </a:t>
            </a:r>
            <a:r>
              <a:rPr lang="sk-SK" sz="2000" dirty="0" err="1">
                <a:solidFill>
                  <a:schemeClr val="tx1">
                    <a:tint val="75000"/>
                  </a:schemeClr>
                </a:solidFill>
              </a:rPr>
              <a:t>FPVaI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 UKF v Nitre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DDDBE-A487-A9F3-8A77-1E101BFB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36620C-619D-71CA-2120-812CA6237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4D387D-B90D-271D-CD32-4879C401CA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53371D-4C65-60AA-CB30-41F6493E8A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0742AB-9931-AE14-C7A2-44D83B13B9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2AC031-FB57-45A5-3F1F-73C4BC7736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4656BB-AD63-7182-9AFB-4E8553957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S</a:t>
            </a:r>
            <a:r>
              <a:rPr lang="sk-SK" sz="3500" dirty="0">
                <a:solidFill>
                  <a:srgbClr val="FFFFFF"/>
                </a:solidFill>
              </a:rPr>
              <a:t>práva prístupových </a:t>
            </a:r>
            <a:r>
              <a:rPr lang="sk-SK" sz="3500" dirty="0" smtClean="0">
                <a:solidFill>
                  <a:srgbClr val="FFFFFF"/>
                </a:solidFill>
              </a:rPr>
              <a:t>práv</a:t>
            </a:r>
            <a:r>
              <a:rPr lang="en-US" sz="3500" dirty="0" smtClean="0">
                <a:solidFill>
                  <a:srgbClr val="FFFFFF"/>
                </a:solidFill>
              </a:rPr>
              <a:t> (</a:t>
            </a:r>
            <a:r>
              <a:rPr lang="en-US" sz="3500" dirty="0" err="1" smtClean="0">
                <a:solidFill>
                  <a:srgbClr val="FFFFFF"/>
                </a:solidFill>
              </a:rPr>
              <a:t>rwx</a:t>
            </a:r>
            <a:r>
              <a:rPr lang="en-US" sz="3500" dirty="0" smtClean="0">
                <a:solidFill>
                  <a:srgbClr val="FFFFFF"/>
                </a:solidFill>
              </a:rPr>
              <a:t>)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7FC509F8-071B-309F-0752-762269A088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56038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6472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DDDBE-A487-A9F3-8A77-1E101BFB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36620C-619D-71CA-2120-812CA6237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4D387D-B90D-271D-CD32-4879C401CA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53371D-4C65-60AA-CB30-41F6493E8A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0742AB-9931-AE14-C7A2-44D83B13B9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2AC031-FB57-45A5-3F1F-73C4BC7736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4656BB-AD63-7182-9AFB-4E8553957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S</a:t>
            </a:r>
            <a:r>
              <a:rPr lang="sk-SK" sz="3500" dirty="0">
                <a:solidFill>
                  <a:srgbClr val="FFFFFF"/>
                </a:solidFill>
              </a:rPr>
              <a:t>práva prístupových </a:t>
            </a:r>
            <a:r>
              <a:rPr lang="sk-SK" sz="3500" dirty="0" smtClean="0">
                <a:solidFill>
                  <a:srgbClr val="FFFFFF"/>
                </a:solidFill>
              </a:rPr>
              <a:t>práv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7FC509F8-071B-309F-0752-762269A088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05066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3317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D35E8-8D0C-CC67-F884-0ADEBDEA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DF7F18-2B97-DD80-D0E6-9CE70488F2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DE8FB-C72F-1D78-EB5B-D4E40D2C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C9E211-95B8-948A-430F-064012354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44238-034A-F258-1290-35BA74E8AC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F86101-8FA8-B90C-1A26-91C90A1957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B03B7-116A-598B-0C71-C7D0188E0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 fontScale="90000"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SSH pripojenie a bezpečný vzdialený prístup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1AFE4A9-EBCA-6F6E-000A-8A1470676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3097223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521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D35E8-8D0C-CC67-F884-0ADEBDEA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DF7F18-2B97-DD80-D0E6-9CE70488F2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DE8FB-C72F-1D78-EB5B-D4E40D2C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C9E211-95B8-948A-430F-064012354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44238-034A-F258-1290-35BA74E8AC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F86101-8FA8-B90C-1A26-91C90A1957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B03B7-116A-598B-0C71-C7D0188E0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 fontScale="90000"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SSH pripojenie a bezpečný vzdialený prístup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1AFE4A9-EBCA-6F6E-000A-8A1470676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263714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065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9BEDE5-08F0-CD03-8A05-134358132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6E2D06-EB4F-88B7-7DF7-0FEE076B09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633DB9-06E0-C488-9FF2-4845AF1B0F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C370E2-52CB-85E3-FF92-6E6504BFD9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390955-C68D-2B8F-B2F3-EA55565AD6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EA9A60-8F7A-951B-512E-107DDF3E4A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E0A360-9136-4E51-AA73-32CE3DECF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Monitorovanie systému – logy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05D092D-B1BC-B974-4885-B961875C95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8987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9198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03734A-443E-C00A-2BEB-4B9230546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774EFBD8-3FB3-F3E0-9D52-7B2E6D20E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25EAB7-1AB0-1C5C-7021-53436683EB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1813C2B-875F-B8BA-EAE8-0D869B6E1B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CB97878-4483-F155-DBAC-36637946D2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2E07BD1-1A91-D286-EDCF-28D4DFA0CB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01E75B2-B867-46D9-18D7-EDCDD92BA6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F840A-D58C-8A50-C6C4-CFB27486E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6118" y="735106"/>
            <a:ext cx="7540322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200" noProof="0" dirty="0">
                <a:solidFill>
                  <a:srgbClr val="FFFFFF"/>
                </a:solidFill>
              </a:rPr>
              <a:t>Ďakujem za pozornosť.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0466C0-36F3-523F-0EBD-623BA9E58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641" y="5984132"/>
            <a:ext cx="8345160" cy="344949"/>
          </a:xfrm>
        </p:spPr>
        <p:txBody>
          <a:bodyPr anchor="ctr">
            <a:normAutofit fontScale="77500" lnSpcReduction="20000"/>
          </a:bodyPr>
          <a:lstStyle/>
          <a:p>
            <a:pPr algn="l">
              <a:lnSpc>
                <a:spcPct val="90000"/>
              </a:lnSpc>
            </a:pPr>
            <a:r>
              <a:rPr lang="en-US" sz="3000" dirty="0"/>
              <a:t>Mgr. Miroslav Kadle</a:t>
            </a:r>
            <a:r>
              <a:rPr lang="sk-SK" sz="3000" dirty="0"/>
              <a:t>čík, Ph</a:t>
            </a:r>
            <a:r>
              <a:rPr lang="en-US" sz="3000" dirty="0"/>
              <a:t>D</a:t>
            </a:r>
            <a:r>
              <a:rPr lang="sk-SK" sz="3000" dirty="0"/>
              <a:t>. KI </a:t>
            </a:r>
            <a:r>
              <a:rPr lang="sk-SK" sz="3000" dirty="0" err="1"/>
              <a:t>FPVaI</a:t>
            </a:r>
            <a:r>
              <a:rPr lang="sk-SK" sz="3000" dirty="0"/>
              <a:t> UKF v Nitre</a:t>
            </a:r>
          </a:p>
        </p:txBody>
      </p:sp>
    </p:spTree>
    <p:extLst>
      <p:ext uri="{BB962C8B-B14F-4D97-AF65-F5344CB8AC3E}">
        <p14:creationId xmlns:p14="http://schemas.microsoft.com/office/powerpoint/2010/main" val="146790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>
                <a:solidFill>
                  <a:srgbClr val="FFFFFF"/>
                </a:solidFill>
              </a:rPr>
              <a:t>Úvod do bezpečnosti Linuxu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7CD210FC-54B7-C342-B72A-636F2892BB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572748"/>
              </p:ext>
            </p:extLst>
          </p:nvPr>
        </p:nvGraphicFramePr>
        <p:xfrm>
          <a:off x="1028699" y="2318197"/>
          <a:ext cx="7293023" cy="368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E44B9D-3650-0F02-1C41-0F45637D8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C89A8BC-EE07-58DC-A480-41D84B7C33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CCBFF6-5B59-07E1-4667-EF717D890B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651B80-0191-E83D-E32C-261FE8C2F5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43AACF-EAC6-613E-C58F-5455422873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DD927E8-E11F-2366-48FE-2199B6B40A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FD78BA-DD00-09F3-A697-7F6B2039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Úvod do bezpečnosti Linuxu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385B2364-3C64-8DAD-E3CC-601EAFA797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0423082"/>
              </p:ext>
            </p:extLst>
          </p:nvPr>
        </p:nvGraphicFramePr>
        <p:xfrm>
          <a:off x="1028699" y="2318197"/>
          <a:ext cx="7293023" cy="368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7737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CA05EA-82F7-3564-DCDC-2D6376818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62114" y="0"/>
            <a:ext cx="3072908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486646" y="-3486043"/>
            <a:ext cx="2170709" cy="9144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6126EC-A470-AFF6-849C-A10E3BDEE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673" y="348865"/>
            <a:ext cx="7288583" cy="1576446"/>
          </a:xfrm>
        </p:spPr>
        <p:txBody>
          <a:bodyPr anchor="ctr"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Správa používateľov a právomoci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C14140DC-0346-A4E8-EE78-B650D872FA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4462898"/>
              </p:ext>
            </p:extLst>
          </p:nvPr>
        </p:nvGraphicFramePr>
        <p:xfrm>
          <a:off x="483042" y="2615979"/>
          <a:ext cx="8195871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23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99DA69-9CD3-546C-70E5-1909D90D6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7538DC-48B3-5DE5-C3A4-95E0D8C87C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E7EFB4-A443-6529-3ADE-9AF50352E9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80C97C-1BEC-15C3-9505-302CE8FA26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FF0B3B-1AAF-F6A0-C0EB-D6F32C2AC0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BF6A36-58AC-0D8F-6AB5-A430FE94F0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81EFD-8875-8CBA-3FAA-8C2943E8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Správa používateľov a právomoci 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43A45309-A157-A4E4-BB54-1D3470EB1D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3703887"/>
              </p:ext>
            </p:extLst>
          </p:nvPr>
        </p:nvGraphicFramePr>
        <p:xfrm>
          <a:off x="627321" y="1796902"/>
          <a:ext cx="8016949" cy="462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301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99DA69-9CD3-546C-70E5-1909D90D6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7538DC-48B3-5DE5-C3A4-95E0D8C87C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E7EFB4-A443-6529-3ADE-9AF50352E9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80C97C-1BEC-15C3-9505-302CE8FA26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FF0B3B-1AAF-F6A0-C0EB-D6F32C2AC0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BF6A36-58AC-0D8F-6AB5-A430FE94F0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81EFD-8875-8CBA-3FAA-8C2943E8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>
                <a:solidFill>
                  <a:srgbClr val="FFFFFF"/>
                </a:solidFill>
              </a:rPr>
              <a:t>Heslá a ich správa 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43A45309-A157-A4E4-BB54-1D3470EB1D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724045"/>
              </p:ext>
            </p:extLst>
          </p:nvPr>
        </p:nvGraphicFramePr>
        <p:xfrm>
          <a:off x="627321" y="1796902"/>
          <a:ext cx="8016949" cy="462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600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4E72B4-7ABE-1115-6A1B-873D1DD9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B12534-8B5C-FBC0-84C2-798506565A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D94C93-B07F-3E4C-51FA-D05DC25554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F00ED1-0723-789C-1BFA-6858B772CD2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D9E20A-D55F-B7D1-D0A5-26A40C3B07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E837FF-E971-8AC4-EBD8-1B06A97A71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C3ACF-92B6-3D52-E206-2458EE5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Heslá a ich správa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2A975243-05B3-0729-A535-B042E2BFC1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66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9945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4E72B4-7ABE-1115-6A1B-873D1DD9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B12534-8B5C-FBC0-84C2-798506565A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D94C93-B07F-3E4C-51FA-D05DC25554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F00ED1-0723-789C-1BFA-6858B772CD2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D9E20A-D55F-B7D1-D0A5-26A40C3B07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E837FF-E971-8AC4-EBD8-1B06A97A71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C3ACF-92B6-3D52-E206-2458EE5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Heslá a ich správa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2A975243-05B3-0729-A535-B042E2BFC1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184000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3097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87CC09-DC57-DFC9-154A-A23CB0378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C1A1FEB-9D45-0960-64FA-FA0B9EB65E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B0CAB4-7B58-31DA-4464-C8EE138C18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806E7B-5BB3-42BC-D74B-8483D28C92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FB9BD-4675-56A6-C6A9-D2B96BC354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225BFA-3789-176C-BCE0-7474ABD07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F6F98F-C0AD-DD68-B524-C1B03CD8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Ochrana systému pred prienikmi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E8C4E8F5-906F-3CC0-7F7F-F989983ED1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538430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2506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464</Words>
  <Application>Microsoft Office PowerPoint</Application>
  <PresentationFormat>Prezentácia na obrazovke (4:3)</PresentationFormat>
  <Paragraphs>103</Paragraphs>
  <Slides>15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ZÁKLADY BEZPEČNOSTI LINUXU</vt:lpstr>
      <vt:lpstr>Úvod do bezpečnosti Linuxu</vt:lpstr>
      <vt:lpstr>Úvod do bezpečnosti Linuxu</vt:lpstr>
      <vt:lpstr>Správa používateľov a právomoci </vt:lpstr>
      <vt:lpstr>Správa používateľov a právomoci </vt:lpstr>
      <vt:lpstr>Heslá a ich správa </vt:lpstr>
      <vt:lpstr>Heslá a ich správa </vt:lpstr>
      <vt:lpstr>Heslá a ich správa </vt:lpstr>
      <vt:lpstr>Ochrana systému pred prienikmi</vt:lpstr>
      <vt:lpstr>Správa prístupových práv (rwx)</vt:lpstr>
      <vt:lpstr>Správa prístupových práv</vt:lpstr>
      <vt:lpstr>SSH pripojenie a bezpečný vzdialený prístup </vt:lpstr>
      <vt:lpstr>SSH pripojenie a bezpečný vzdialený prístup </vt:lpstr>
      <vt:lpstr>Monitorovanie systému – logy </vt:lpstr>
      <vt:lpstr>Ďakujem za pozornosť.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ZÁKLADY BEZPEČNOSTI LINUXU</dc:title>
  <dc:subject/>
  <dc:creator/>
  <cp:keywords/>
  <dc:description>generated using python-pptx</dc:description>
  <cp:lastModifiedBy>admin</cp:lastModifiedBy>
  <cp:revision>11</cp:revision>
  <dcterms:created xsi:type="dcterms:W3CDTF">2013-01-27T09:14:16Z</dcterms:created>
  <dcterms:modified xsi:type="dcterms:W3CDTF">2026-06-08T09:27:18Z</dcterms:modified>
  <cp:category/>
</cp:coreProperties>
</file>