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81" r:id="rId3"/>
    <p:sldId id="282" r:id="rId4"/>
    <p:sldId id="257" r:id="rId5"/>
    <p:sldId id="258" r:id="rId6"/>
    <p:sldId id="259" r:id="rId7"/>
    <p:sldId id="271" r:id="rId8"/>
    <p:sldId id="274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6" r:id="rId17"/>
    <p:sldId id="297" r:id="rId18"/>
    <p:sldId id="291" r:id="rId19"/>
    <p:sldId id="292" r:id="rId20"/>
    <p:sldId id="293" r:id="rId21"/>
    <p:sldId id="294" r:id="rId22"/>
    <p:sldId id="295" r:id="rId23"/>
    <p:sldId id="298" r:id="rId24"/>
    <p:sldId id="299" r:id="rId25"/>
    <p:sldId id="300" r:id="rId26"/>
    <p:sldId id="301" r:id="rId27"/>
    <p:sldId id="302" r:id="rId28"/>
    <p:sldId id="303" r:id="rId2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CDDC0-F2A2-488D-BE8B-7BD9E90B4D05}" v="399" dt="2021-04-07T15:44:32.5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Lovászová" userId="59b1608c-849d-471c-ae4b-787d3025f190" providerId="ADAL" clId="{AE3CDDC0-F2A2-488D-BE8B-7BD9E90B4D05}"/>
    <pc:docChg chg="undo redo custSel addSld delSld modSld sldOrd">
      <pc:chgData name="Gabriela Lovászová" userId="59b1608c-849d-471c-ae4b-787d3025f190" providerId="ADAL" clId="{AE3CDDC0-F2A2-488D-BE8B-7BD9E90B4D05}" dt="2021-04-08T07:12:52.640" v="2636" actId="20577"/>
      <pc:docMkLst>
        <pc:docMk/>
      </pc:docMkLst>
      <pc:sldChg chg="modSp mod">
        <pc:chgData name="Gabriela Lovászová" userId="59b1608c-849d-471c-ae4b-787d3025f190" providerId="ADAL" clId="{AE3CDDC0-F2A2-488D-BE8B-7BD9E90B4D05}" dt="2021-04-07T05:37:36.502" v="78" actId="20577"/>
        <pc:sldMkLst>
          <pc:docMk/>
          <pc:sldMk cId="456942480" sldId="256"/>
        </pc:sldMkLst>
        <pc:spChg chg="mod">
          <ac:chgData name="Gabriela Lovászová" userId="59b1608c-849d-471c-ae4b-787d3025f190" providerId="ADAL" clId="{AE3CDDC0-F2A2-488D-BE8B-7BD9E90B4D05}" dt="2021-04-07T05:37:07.428" v="30" actId="20577"/>
          <ac:spMkLst>
            <pc:docMk/>
            <pc:sldMk cId="456942480" sldId="256"/>
            <ac:spMk id="2" creationId="{00000000-0000-0000-0000-000000000000}"/>
          </ac:spMkLst>
        </pc:spChg>
        <pc:spChg chg="mod">
          <ac:chgData name="Gabriela Lovászová" userId="59b1608c-849d-471c-ae4b-787d3025f190" providerId="ADAL" clId="{AE3CDDC0-F2A2-488D-BE8B-7BD9E90B4D05}" dt="2021-04-07T05:37:36.502" v="78" actId="20577"/>
          <ac:spMkLst>
            <pc:docMk/>
            <pc:sldMk cId="456942480" sldId="256"/>
            <ac:spMk id="3" creationId="{00000000-0000-0000-0000-000000000000}"/>
          </ac:spMkLst>
        </pc:spChg>
      </pc:sldChg>
      <pc:sldChg chg="del">
        <pc:chgData name="Gabriela Lovászová" userId="59b1608c-849d-471c-ae4b-787d3025f190" providerId="ADAL" clId="{AE3CDDC0-F2A2-488D-BE8B-7BD9E90B4D05}" dt="2021-04-07T05:36:53.555" v="1" actId="47"/>
        <pc:sldMkLst>
          <pc:docMk/>
          <pc:sldMk cId="3036494009" sldId="257"/>
        </pc:sldMkLst>
      </pc:sldChg>
      <pc:sldChg chg="modSp new mod">
        <pc:chgData name="Gabriela Lovászová" userId="59b1608c-849d-471c-ae4b-787d3025f190" providerId="ADAL" clId="{AE3CDDC0-F2A2-488D-BE8B-7BD9E90B4D05}" dt="2021-04-07T06:55:28.183" v="1564" actId="20577"/>
        <pc:sldMkLst>
          <pc:docMk/>
          <pc:sldMk cId="3695596405" sldId="257"/>
        </pc:sldMkLst>
        <pc:spChg chg="mod">
          <ac:chgData name="Gabriela Lovászová" userId="59b1608c-849d-471c-ae4b-787d3025f190" providerId="ADAL" clId="{AE3CDDC0-F2A2-488D-BE8B-7BD9E90B4D05}" dt="2021-04-07T05:53:18.084" v="387" actId="20577"/>
          <ac:spMkLst>
            <pc:docMk/>
            <pc:sldMk cId="3695596405" sldId="257"/>
            <ac:spMk id="2" creationId="{F992D3D8-64C5-4C93-939F-A67EE632E076}"/>
          </ac:spMkLst>
        </pc:spChg>
        <pc:spChg chg="mod">
          <ac:chgData name="Gabriela Lovászová" userId="59b1608c-849d-471c-ae4b-787d3025f190" providerId="ADAL" clId="{AE3CDDC0-F2A2-488D-BE8B-7BD9E90B4D05}" dt="2021-04-07T06:55:28.183" v="1564" actId="20577"/>
          <ac:spMkLst>
            <pc:docMk/>
            <pc:sldMk cId="3695596405" sldId="257"/>
            <ac:spMk id="3" creationId="{2718B4EA-BC4E-4D16-9B4B-5521A199792E}"/>
          </ac:spMkLst>
        </pc:spChg>
      </pc:sldChg>
      <pc:sldChg chg="modSp new del mod">
        <pc:chgData name="Gabriela Lovászová" userId="59b1608c-849d-471c-ae4b-787d3025f190" providerId="ADAL" clId="{AE3CDDC0-F2A2-488D-BE8B-7BD9E90B4D05}" dt="2021-04-07T06:06:33.412" v="862" actId="47"/>
        <pc:sldMkLst>
          <pc:docMk/>
          <pc:sldMk cId="1197899360" sldId="258"/>
        </pc:sldMkLst>
        <pc:spChg chg="mod">
          <ac:chgData name="Gabriela Lovászová" userId="59b1608c-849d-471c-ae4b-787d3025f190" providerId="ADAL" clId="{AE3CDDC0-F2A2-488D-BE8B-7BD9E90B4D05}" dt="2021-04-07T06:03:30.430" v="861" actId="20577"/>
          <ac:spMkLst>
            <pc:docMk/>
            <pc:sldMk cId="1197899360" sldId="258"/>
            <ac:spMk id="2" creationId="{6E3DA4F4-E2B6-4066-8FC2-E29DBB15DE9F}"/>
          </ac:spMkLst>
        </pc:spChg>
      </pc:sldChg>
      <pc:sldChg chg="del">
        <pc:chgData name="Gabriela Lovászová" userId="59b1608c-849d-471c-ae4b-787d3025f190" providerId="ADAL" clId="{AE3CDDC0-F2A2-488D-BE8B-7BD9E90B4D05}" dt="2021-04-07T05:36:53.856" v="2" actId="47"/>
        <pc:sldMkLst>
          <pc:docMk/>
          <pc:sldMk cId="3851745662" sldId="258"/>
        </pc:sldMkLst>
      </pc:sldChg>
      <pc:sldChg chg="modSp new mod">
        <pc:chgData name="Gabriela Lovászová" userId="59b1608c-849d-471c-ae4b-787d3025f190" providerId="ADAL" clId="{AE3CDDC0-F2A2-488D-BE8B-7BD9E90B4D05}" dt="2021-04-08T07:12:52.640" v="2636" actId="20577"/>
        <pc:sldMkLst>
          <pc:docMk/>
          <pc:sldMk cId="4012942306" sldId="258"/>
        </pc:sldMkLst>
        <pc:spChg chg="mod">
          <ac:chgData name="Gabriela Lovászová" userId="59b1608c-849d-471c-ae4b-787d3025f190" providerId="ADAL" clId="{AE3CDDC0-F2A2-488D-BE8B-7BD9E90B4D05}" dt="2021-04-07T06:07:13.652" v="880" actId="20577"/>
          <ac:spMkLst>
            <pc:docMk/>
            <pc:sldMk cId="4012942306" sldId="258"/>
            <ac:spMk id="2" creationId="{139735A6-2A55-4643-921E-E2A2E01B7EFC}"/>
          </ac:spMkLst>
        </pc:spChg>
        <pc:spChg chg="mod">
          <ac:chgData name="Gabriela Lovászová" userId="59b1608c-849d-471c-ae4b-787d3025f190" providerId="ADAL" clId="{AE3CDDC0-F2A2-488D-BE8B-7BD9E90B4D05}" dt="2021-04-08T07:12:52.640" v="2636" actId="20577"/>
          <ac:spMkLst>
            <pc:docMk/>
            <pc:sldMk cId="4012942306" sldId="258"/>
            <ac:spMk id="3" creationId="{ACFEDE88-098E-4465-91C8-CAF22193BB8F}"/>
          </ac:spMkLst>
        </pc:spChg>
      </pc:sldChg>
      <pc:sldChg chg="del">
        <pc:chgData name="Gabriela Lovászová" userId="59b1608c-849d-471c-ae4b-787d3025f190" providerId="ADAL" clId="{AE3CDDC0-F2A2-488D-BE8B-7BD9E90B4D05}" dt="2021-04-07T05:36:53.053" v="0" actId="47"/>
        <pc:sldMkLst>
          <pc:docMk/>
          <pc:sldMk cId="1292647816" sldId="259"/>
        </pc:sldMkLst>
      </pc:sldChg>
      <pc:sldChg chg="addSp delSp modSp new mod">
        <pc:chgData name="Gabriela Lovászová" userId="59b1608c-849d-471c-ae4b-787d3025f190" providerId="ADAL" clId="{AE3CDDC0-F2A2-488D-BE8B-7BD9E90B4D05}" dt="2021-04-07T15:44:32.510" v="1862"/>
        <pc:sldMkLst>
          <pc:docMk/>
          <pc:sldMk cId="1943638725" sldId="259"/>
        </pc:sldMkLst>
        <pc:spChg chg="mod">
          <ac:chgData name="Gabriela Lovászová" userId="59b1608c-849d-471c-ae4b-787d3025f190" providerId="ADAL" clId="{AE3CDDC0-F2A2-488D-BE8B-7BD9E90B4D05}" dt="2021-04-07T06:16:34.762" v="1029" actId="20577"/>
          <ac:spMkLst>
            <pc:docMk/>
            <pc:sldMk cId="1943638725" sldId="259"/>
            <ac:spMk id="2" creationId="{6CA31812-ED06-4FB2-B7B8-4062D914E065}"/>
          </ac:spMkLst>
        </pc:spChg>
        <pc:spChg chg="del">
          <ac:chgData name="Gabriela Lovászová" userId="59b1608c-849d-471c-ae4b-787d3025f190" providerId="ADAL" clId="{AE3CDDC0-F2A2-488D-BE8B-7BD9E90B4D05}" dt="2021-04-07T06:17:20.067" v="1030" actId="1032"/>
          <ac:spMkLst>
            <pc:docMk/>
            <pc:sldMk cId="1943638725" sldId="259"/>
            <ac:spMk id="3" creationId="{9C3D8661-AD52-42A8-A793-B28FDE66E02E}"/>
          </ac:spMkLst>
        </pc:spChg>
        <pc:graphicFrameChg chg="add mod modGraphic">
          <ac:chgData name="Gabriela Lovászová" userId="59b1608c-849d-471c-ae4b-787d3025f190" providerId="ADAL" clId="{AE3CDDC0-F2A2-488D-BE8B-7BD9E90B4D05}" dt="2021-04-07T15:44:32.510" v="1862"/>
          <ac:graphicFrameMkLst>
            <pc:docMk/>
            <pc:sldMk cId="1943638725" sldId="259"/>
            <ac:graphicFrameMk id="4" creationId="{0904E34B-6013-4413-9C61-2A5E44DA0BB8}"/>
          </ac:graphicFrameMkLst>
        </pc:graphicFrameChg>
      </pc:sldChg>
      <pc:sldChg chg="addSp delSp modSp add del mod">
        <pc:chgData name="Gabriela Lovászová" userId="59b1608c-849d-471c-ae4b-787d3025f190" providerId="ADAL" clId="{AE3CDDC0-F2A2-488D-BE8B-7BD9E90B4D05}" dt="2021-04-07T06:16:23.542" v="1000" actId="47"/>
        <pc:sldMkLst>
          <pc:docMk/>
          <pc:sldMk cId="2162473299" sldId="259"/>
        </pc:sldMkLst>
        <pc:spChg chg="mod">
          <ac:chgData name="Gabriela Lovászová" userId="59b1608c-849d-471c-ae4b-787d3025f190" providerId="ADAL" clId="{AE3CDDC0-F2A2-488D-BE8B-7BD9E90B4D05}" dt="2021-04-07T06:12:16.147" v="924" actId="20577"/>
          <ac:spMkLst>
            <pc:docMk/>
            <pc:sldMk cId="2162473299" sldId="259"/>
            <ac:spMk id="2" creationId="{139735A6-2A55-4643-921E-E2A2E01B7EFC}"/>
          </ac:spMkLst>
        </pc:spChg>
        <pc:spChg chg="mod">
          <ac:chgData name="Gabriela Lovászová" userId="59b1608c-849d-471c-ae4b-787d3025f190" providerId="ADAL" clId="{AE3CDDC0-F2A2-488D-BE8B-7BD9E90B4D05}" dt="2021-04-07T06:15:47.674" v="997" actId="1076"/>
          <ac:spMkLst>
            <pc:docMk/>
            <pc:sldMk cId="2162473299" sldId="259"/>
            <ac:spMk id="3" creationId="{ACFEDE88-098E-4465-91C8-CAF22193BB8F}"/>
          </ac:spMkLst>
        </pc:spChg>
        <pc:graphicFrameChg chg="add del mod modGraphic">
          <ac:chgData name="Gabriela Lovászová" userId="59b1608c-849d-471c-ae4b-787d3025f190" providerId="ADAL" clId="{AE3CDDC0-F2A2-488D-BE8B-7BD9E90B4D05}" dt="2021-04-07T06:16:18.101" v="999" actId="478"/>
          <ac:graphicFrameMkLst>
            <pc:docMk/>
            <pc:sldMk cId="2162473299" sldId="259"/>
            <ac:graphicFrameMk id="4" creationId="{88F563F5-06AA-41DB-87C1-C622782E59AC}"/>
          </ac:graphicFrameMkLst>
        </pc:graphicFrameChg>
      </pc:sldChg>
      <pc:sldChg chg="del">
        <pc:chgData name="Gabriela Lovászová" userId="59b1608c-849d-471c-ae4b-787d3025f190" providerId="ADAL" clId="{AE3CDDC0-F2A2-488D-BE8B-7BD9E90B4D05}" dt="2021-04-07T05:36:54.274" v="3" actId="47"/>
        <pc:sldMkLst>
          <pc:docMk/>
          <pc:sldMk cId="835490518" sldId="260"/>
        </pc:sldMkLst>
      </pc:sldChg>
      <pc:sldChg chg="modSp new mod ord">
        <pc:chgData name="Gabriela Lovászová" userId="59b1608c-849d-471c-ae4b-787d3025f190" providerId="ADAL" clId="{AE3CDDC0-F2A2-488D-BE8B-7BD9E90B4D05}" dt="2021-04-08T06:47:10.964" v="2634"/>
        <pc:sldMkLst>
          <pc:docMk/>
          <pc:sldMk cId="1107135231" sldId="260"/>
        </pc:sldMkLst>
        <pc:spChg chg="mod">
          <ac:chgData name="Gabriela Lovászová" userId="59b1608c-849d-471c-ae4b-787d3025f190" providerId="ADAL" clId="{AE3CDDC0-F2A2-488D-BE8B-7BD9E90B4D05}" dt="2021-04-07T06:28:44.149" v="1333" actId="20577"/>
          <ac:spMkLst>
            <pc:docMk/>
            <pc:sldMk cId="1107135231" sldId="260"/>
            <ac:spMk id="2" creationId="{20EA507E-276F-4D3D-8491-6ED5757766E7}"/>
          </ac:spMkLst>
        </pc:spChg>
        <pc:spChg chg="mod">
          <ac:chgData name="Gabriela Lovászová" userId="59b1608c-849d-471c-ae4b-787d3025f190" providerId="ADAL" clId="{AE3CDDC0-F2A2-488D-BE8B-7BD9E90B4D05}" dt="2021-04-08T05:49:32.978" v="1969" actId="114"/>
          <ac:spMkLst>
            <pc:docMk/>
            <pc:sldMk cId="1107135231" sldId="260"/>
            <ac:spMk id="3" creationId="{64061A56-AE0B-4430-ABCE-148ECE1F875A}"/>
          </ac:spMkLst>
        </pc:spChg>
      </pc:sldChg>
      <pc:sldChg chg="del">
        <pc:chgData name="Gabriela Lovászová" userId="59b1608c-849d-471c-ae4b-787d3025f190" providerId="ADAL" clId="{AE3CDDC0-F2A2-488D-BE8B-7BD9E90B4D05}" dt="2021-04-07T05:36:54.661" v="4" actId="47"/>
        <pc:sldMkLst>
          <pc:docMk/>
          <pc:sldMk cId="297580546" sldId="261"/>
        </pc:sldMkLst>
      </pc:sldChg>
      <pc:sldChg chg="addSp delSp modSp new mod modClrScheme chgLayout">
        <pc:chgData name="Gabriela Lovászová" userId="59b1608c-849d-471c-ae4b-787d3025f190" providerId="ADAL" clId="{AE3CDDC0-F2A2-488D-BE8B-7BD9E90B4D05}" dt="2021-04-07T07:07:19.192" v="1643" actId="14100"/>
        <pc:sldMkLst>
          <pc:docMk/>
          <pc:sldMk cId="1739378401" sldId="261"/>
        </pc:sldMkLst>
        <pc:spChg chg="del">
          <ac:chgData name="Gabriela Lovászová" userId="59b1608c-849d-471c-ae4b-787d3025f190" providerId="ADAL" clId="{AE3CDDC0-F2A2-488D-BE8B-7BD9E90B4D05}" dt="2021-04-07T06:57:11.100" v="1568" actId="26606"/>
          <ac:spMkLst>
            <pc:docMk/>
            <pc:sldMk cId="1739378401" sldId="261"/>
            <ac:spMk id="2" creationId="{0F46BAB6-CBC4-4DBB-8BB6-46D282914C6D}"/>
          </ac:spMkLst>
        </pc:spChg>
        <pc:spChg chg="del">
          <ac:chgData name="Gabriela Lovászová" userId="59b1608c-849d-471c-ae4b-787d3025f190" providerId="ADAL" clId="{AE3CDDC0-F2A2-488D-BE8B-7BD9E90B4D05}" dt="2021-04-07T06:57:11.100" v="1568" actId="26606"/>
          <ac:spMkLst>
            <pc:docMk/>
            <pc:sldMk cId="1739378401" sldId="261"/>
            <ac:spMk id="3" creationId="{603AC576-FB71-4941-AF87-7EF54139EF9E}"/>
          </ac:spMkLst>
        </pc:spChg>
        <pc:spChg chg="add del mod">
          <ac:chgData name="Gabriela Lovászová" userId="59b1608c-849d-471c-ae4b-787d3025f190" providerId="ADAL" clId="{AE3CDDC0-F2A2-488D-BE8B-7BD9E90B4D05}" dt="2021-04-07T06:57:51.470" v="1575" actId="478"/>
          <ac:spMkLst>
            <pc:docMk/>
            <pc:sldMk cId="1739378401" sldId="261"/>
            <ac:spMk id="7" creationId="{FDA6BCFB-1D5A-4650-AF4D-A906D42F0517}"/>
          </ac:spMkLst>
        </pc:spChg>
        <pc:spChg chg="add del mod">
          <ac:chgData name="Gabriela Lovászová" userId="59b1608c-849d-471c-ae4b-787d3025f190" providerId="ADAL" clId="{AE3CDDC0-F2A2-488D-BE8B-7BD9E90B4D05}" dt="2021-04-07T07:07:15.504" v="1642" actId="478"/>
          <ac:spMkLst>
            <pc:docMk/>
            <pc:sldMk cId="1739378401" sldId="261"/>
            <ac:spMk id="8" creationId="{4EBC7C1C-3683-49C7-8D1A-C43CF398EAD6}"/>
          </ac:spMkLst>
        </pc:spChg>
        <pc:spChg chg="add del">
          <ac:chgData name="Gabriela Lovászová" userId="59b1608c-849d-471c-ae4b-787d3025f190" providerId="ADAL" clId="{AE3CDDC0-F2A2-488D-BE8B-7BD9E90B4D05}" dt="2021-04-07T06:57:14.849" v="1569" actId="478"/>
          <ac:spMkLst>
            <pc:docMk/>
            <pc:sldMk cId="1739378401" sldId="261"/>
            <ac:spMk id="10" creationId="{B82EBCDD-5506-48F0-B245-BDC712100B62}"/>
          </ac:spMkLst>
        </pc:spChg>
        <pc:spChg chg="add del mod">
          <ac:chgData name="Gabriela Lovászová" userId="59b1608c-849d-471c-ae4b-787d3025f190" providerId="ADAL" clId="{AE3CDDC0-F2A2-488D-BE8B-7BD9E90B4D05}" dt="2021-04-07T07:07:12.303" v="1641" actId="478"/>
          <ac:spMkLst>
            <pc:docMk/>
            <pc:sldMk cId="1739378401" sldId="261"/>
            <ac:spMk id="12" creationId="{3E8A2FB4-962D-4E69-B089-C48C58F791CE}"/>
          </ac:spMkLst>
        </pc:spChg>
        <pc:picChg chg="add mod">
          <ac:chgData name="Gabriela Lovászová" userId="59b1608c-849d-471c-ae4b-787d3025f190" providerId="ADAL" clId="{AE3CDDC0-F2A2-488D-BE8B-7BD9E90B4D05}" dt="2021-04-07T07:07:19.192" v="1643" actId="14100"/>
          <ac:picMkLst>
            <pc:docMk/>
            <pc:sldMk cId="1739378401" sldId="261"/>
            <ac:picMk id="5" creationId="{D79D172F-544B-42D8-9768-B0B4BB2D36FB}"/>
          </ac:picMkLst>
        </pc:picChg>
      </pc:sldChg>
      <pc:sldChg chg="del">
        <pc:chgData name="Gabriela Lovászová" userId="59b1608c-849d-471c-ae4b-787d3025f190" providerId="ADAL" clId="{AE3CDDC0-F2A2-488D-BE8B-7BD9E90B4D05}" dt="2021-04-07T05:36:54.994" v="5" actId="47"/>
        <pc:sldMkLst>
          <pc:docMk/>
          <pc:sldMk cId="235874895" sldId="262"/>
        </pc:sldMkLst>
      </pc:sldChg>
      <pc:sldChg chg="modSp new mod">
        <pc:chgData name="Gabriela Lovászová" userId="59b1608c-849d-471c-ae4b-787d3025f190" providerId="ADAL" clId="{AE3CDDC0-F2A2-488D-BE8B-7BD9E90B4D05}" dt="2021-04-08T06:46:21.973" v="2632" actId="20577"/>
        <pc:sldMkLst>
          <pc:docMk/>
          <pc:sldMk cId="476821651" sldId="262"/>
        </pc:sldMkLst>
        <pc:spChg chg="mod">
          <ac:chgData name="Gabriela Lovászová" userId="59b1608c-849d-471c-ae4b-787d3025f190" providerId="ADAL" clId="{AE3CDDC0-F2A2-488D-BE8B-7BD9E90B4D05}" dt="2021-04-07T15:47:23.719" v="1877" actId="20577"/>
          <ac:spMkLst>
            <pc:docMk/>
            <pc:sldMk cId="476821651" sldId="262"/>
            <ac:spMk id="2" creationId="{1005621A-6942-48B4-94AC-652109E3BB61}"/>
          </ac:spMkLst>
        </pc:spChg>
        <pc:spChg chg="mod">
          <ac:chgData name="Gabriela Lovászová" userId="59b1608c-849d-471c-ae4b-787d3025f190" providerId="ADAL" clId="{AE3CDDC0-F2A2-488D-BE8B-7BD9E90B4D05}" dt="2021-04-08T06:46:21.973" v="2632" actId="20577"/>
          <ac:spMkLst>
            <pc:docMk/>
            <pc:sldMk cId="476821651" sldId="262"/>
            <ac:spMk id="3" creationId="{33256D34-7724-4089-B4BE-0380B0D13815}"/>
          </ac:spMkLst>
        </pc:spChg>
      </pc:sldChg>
      <pc:sldChg chg="modSp new mod">
        <pc:chgData name="Gabriela Lovászová" userId="59b1608c-849d-471c-ae4b-787d3025f190" providerId="ADAL" clId="{AE3CDDC0-F2A2-488D-BE8B-7BD9E90B4D05}" dt="2021-04-08T05:48:10.304" v="1948" actId="20577"/>
        <pc:sldMkLst>
          <pc:docMk/>
          <pc:sldMk cId="1771192478" sldId="263"/>
        </pc:sldMkLst>
        <pc:spChg chg="mod">
          <ac:chgData name="Gabriela Lovászová" userId="59b1608c-849d-471c-ae4b-787d3025f190" providerId="ADAL" clId="{AE3CDDC0-F2A2-488D-BE8B-7BD9E90B4D05}" dt="2021-04-07T15:51:06.625" v="1907" actId="20577"/>
          <ac:spMkLst>
            <pc:docMk/>
            <pc:sldMk cId="1771192478" sldId="263"/>
            <ac:spMk id="2" creationId="{C5F37062-B7F8-4CD5-91AB-E3F0308F57DF}"/>
          </ac:spMkLst>
        </pc:spChg>
        <pc:spChg chg="mod">
          <ac:chgData name="Gabriela Lovászová" userId="59b1608c-849d-471c-ae4b-787d3025f190" providerId="ADAL" clId="{AE3CDDC0-F2A2-488D-BE8B-7BD9E90B4D05}" dt="2021-04-08T05:48:10.304" v="1948" actId="20577"/>
          <ac:spMkLst>
            <pc:docMk/>
            <pc:sldMk cId="1771192478" sldId="263"/>
            <ac:spMk id="3" creationId="{91BCF382-2E9D-4E3C-BC5F-0049ED0B5E3E}"/>
          </ac:spMkLst>
        </pc:spChg>
      </pc:sldChg>
      <pc:sldChg chg="del">
        <pc:chgData name="Gabriela Lovászová" userId="59b1608c-849d-471c-ae4b-787d3025f190" providerId="ADAL" clId="{AE3CDDC0-F2A2-488D-BE8B-7BD9E90B4D05}" dt="2021-04-07T05:36:55.311" v="6" actId="47"/>
        <pc:sldMkLst>
          <pc:docMk/>
          <pc:sldMk cId="4105470368" sldId="263"/>
        </pc:sldMkLst>
      </pc:sldChg>
      <pc:sldChg chg="addSp delSp modSp new mod">
        <pc:chgData name="Gabriela Lovászová" userId="59b1608c-849d-471c-ae4b-787d3025f190" providerId="ADAL" clId="{AE3CDDC0-F2A2-488D-BE8B-7BD9E90B4D05}" dt="2021-04-08T06:31:16.263" v="2130" actId="20577"/>
        <pc:sldMkLst>
          <pc:docMk/>
          <pc:sldMk cId="1537785294" sldId="264"/>
        </pc:sldMkLst>
        <pc:spChg chg="add del">
          <ac:chgData name="Gabriela Lovászová" userId="59b1608c-849d-471c-ae4b-787d3025f190" providerId="ADAL" clId="{AE3CDDC0-F2A2-488D-BE8B-7BD9E90B4D05}" dt="2021-04-08T05:52:46.766" v="1974" actId="26606"/>
          <ac:spMkLst>
            <pc:docMk/>
            <pc:sldMk cId="1537785294" sldId="264"/>
            <ac:spMk id="2" creationId="{ECBAC1DD-1DDD-4CB8-A130-3807D709BD4F}"/>
          </ac:spMkLst>
        </pc:spChg>
        <pc:spChg chg="add del">
          <ac:chgData name="Gabriela Lovászová" userId="59b1608c-849d-471c-ae4b-787d3025f190" providerId="ADAL" clId="{AE3CDDC0-F2A2-488D-BE8B-7BD9E90B4D05}" dt="2021-04-08T05:52:46.766" v="1974" actId="26606"/>
          <ac:spMkLst>
            <pc:docMk/>
            <pc:sldMk cId="1537785294" sldId="264"/>
            <ac:spMk id="3" creationId="{7EF8EE4D-BA1B-46FA-98D6-F77E2F3CB176}"/>
          </ac:spMkLst>
        </pc:spChg>
        <pc:spChg chg="add mod">
          <ac:chgData name="Gabriela Lovászová" userId="59b1608c-849d-471c-ae4b-787d3025f190" providerId="ADAL" clId="{AE3CDDC0-F2A2-488D-BE8B-7BD9E90B4D05}" dt="2021-04-08T06:31:16.263" v="2130" actId="20577"/>
          <ac:spMkLst>
            <pc:docMk/>
            <pc:sldMk cId="1537785294" sldId="264"/>
            <ac:spMk id="7" creationId="{24BB468D-34A6-4E2F-9FB8-C8388F540D70}"/>
          </ac:spMkLst>
        </pc:spChg>
        <pc:spChg chg="add del">
          <ac:chgData name="Gabriela Lovászová" userId="59b1608c-849d-471c-ae4b-787d3025f190" providerId="ADAL" clId="{AE3CDDC0-F2A2-488D-BE8B-7BD9E90B4D05}" dt="2021-04-08T05:52:38.652" v="1973" actId="26606"/>
          <ac:spMkLst>
            <pc:docMk/>
            <pc:sldMk cId="1537785294" sldId="264"/>
            <ac:spMk id="10" creationId="{24BB468D-34A6-4E2F-9FB8-C8388F540D70}"/>
          </ac:spMkLst>
        </pc:spChg>
        <pc:picChg chg="add mod">
          <ac:chgData name="Gabriela Lovászová" userId="59b1608c-849d-471c-ae4b-787d3025f190" providerId="ADAL" clId="{AE3CDDC0-F2A2-488D-BE8B-7BD9E90B4D05}" dt="2021-04-08T05:53:21.563" v="2018" actId="14100"/>
          <ac:picMkLst>
            <pc:docMk/>
            <pc:sldMk cId="1537785294" sldId="264"/>
            <ac:picMk id="5" creationId="{137EB316-DF5F-44F7-AFDF-CCA9EFECDB7A}"/>
          </ac:picMkLst>
        </pc:picChg>
      </pc:sldChg>
      <pc:sldChg chg="del">
        <pc:chgData name="Gabriela Lovászová" userId="59b1608c-849d-471c-ae4b-787d3025f190" providerId="ADAL" clId="{AE3CDDC0-F2A2-488D-BE8B-7BD9E90B4D05}" dt="2021-04-07T05:36:55.649" v="7" actId="47"/>
        <pc:sldMkLst>
          <pc:docMk/>
          <pc:sldMk cId="3751291204" sldId="264"/>
        </pc:sldMkLst>
      </pc:sldChg>
      <pc:sldChg chg="del">
        <pc:chgData name="Gabriela Lovászová" userId="59b1608c-849d-471c-ae4b-787d3025f190" providerId="ADAL" clId="{AE3CDDC0-F2A2-488D-BE8B-7BD9E90B4D05}" dt="2021-04-07T05:36:55.934" v="8" actId="47"/>
        <pc:sldMkLst>
          <pc:docMk/>
          <pc:sldMk cId="1092106218" sldId="265"/>
        </pc:sldMkLst>
      </pc:sldChg>
      <pc:sldChg chg="del">
        <pc:chgData name="Gabriela Lovászová" userId="59b1608c-849d-471c-ae4b-787d3025f190" providerId="ADAL" clId="{AE3CDDC0-F2A2-488D-BE8B-7BD9E90B4D05}" dt="2021-04-07T05:36:56.235" v="9" actId="47"/>
        <pc:sldMkLst>
          <pc:docMk/>
          <pc:sldMk cId="29421446" sldId="266"/>
        </pc:sldMkLst>
      </pc:sldChg>
      <pc:sldChg chg="del">
        <pc:chgData name="Gabriela Lovászová" userId="59b1608c-849d-471c-ae4b-787d3025f190" providerId="ADAL" clId="{AE3CDDC0-F2A2-488D-BE8B-7BD9E90B4D05}" dt="2021-04-07T05:36:56.652" v="10" actId="47"/>
        <pc:sldMkLst>
          <pc:docMk/>
          <pc:sldMk cId="4144263695" sldId="267"/>
        </pc:sldMkLst>
      </pc:sldChg>
      <pc:sldChg chg="del">
        <pc:chgData name="Gabriela Lovászová" userId="59b1608c-849d-471c-ae4b-787d3025f190" providerId="ADAL" clId="{AE3CDDC0-F2A2-488D-BE8B-7BD9E90B4D05}" dt="2021-04-07T05:36:57.123" v="11" actId="47"/>
        <pc:sldMkLst>
          <pc:docMk/>
          <pc:sldMk cId="936572693" sldId="26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07B4CC-8CA8-4894-9B7B-7852E9933A5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51675929-2D6D-473A-9515-0EEDF70D19F1}">
      <dgm:prSet phldrT="[Text]"/>
      <dgm:spPr/>
      <dgm:t>
        <a:bodyPr/>
        <a:lstStyle/>
        <a:p>
          <a:r>
            <a:rPr lang="sk-SK" dirty="0"/>
            <a:t>kognitívna</a:t>
          </a:r>
        </a:p>
      </dgm:t>
    </dgm:pt>
    <dgm:pt modelId="{6D144CE6-6A5A-475B-ACAE-18ABABE68329}" type="parTrans" cxnId="{14813323-53A1-4181-A915-263CE74ECCEA}">
      <dgm:prSet/>
      <dgm:spPr/>
      <dgm:t>
        <a:bodyPr/>
        <a:lstStyle/>
        <a:p>
          <a:endParaRPr lang="sk-SK"/>
        </a:p>
      </dgm:t>
    </dgm:pt>
    <dgm:pt modelId="{6274860B-2BE5-42D5-8515-3F557CFFAE09}" type="sibTrans" cxnId="{14813323-53A1-4181-A915-263CE74ECCEA}">
      <dgm:prSet/>
      <dgm:spPr/>
      <dgm:t>
        <a:bodyPr/>
        <a:lstStyle/>
        <a:p>
          <a:endParaRPr lang="sk-SK"/>
        </a:p>
      </dgm:t>
    </dgm:pt>
    <dgm:pt modelId="{99FCBF47-8B3E-44C6-8482-CB66E445B264}">
      <dgm:prSet phldrT="[Text]"/>
      <dgm:spPr/>
      <dgm:t>
        <a:bodyPr/>
        <a:lstStyle/>
        <a:p>
          <a:r>
            <a:rPr lang="sk-SK" dirty="0"/>
            <a:t>interpretácia</a:t>
          </a:r>
        </a:p>
      </dgm:t>
    </dgm:pt>
    <dgm:pt modelId="{001A2D62-EAAB-4002-B7D7-049E071C19DE}" type="parTrans" cxnId="{0E922BDB-6007-4E0D-8BD7-85BAA7EF2D95}">
      <dgm:prSet/>
      <dgm:spPr/>
      <dgm:t>
        <a:bodyPr/>
        <a:lstStyle/>
        <a:p>
          <a:endParaRPr lang="sk-SK"/>
        </a:p>
      </dgm:t>
    </dgm:pt>
    <dgm:pt modelId="{57C6AC96-5D80-41CF-B1FE-CB1D5FB7EDA2}" type="sibTrans" cxnId="{0E922BDB-6007-4E0D-8BD7-85BAA7EF2D95}">
      <dgm:prSet/>
      <dgm:spPr/>
      <dgm:t>
        <a:bodyPr/>
        <a:lstStyle/>
        <a:p>
          <a:endParaRPr lang="sk-SK"/>
        </a:p>
      </dgm:t>
    </dgm:pt>
    <dgm:pt modelId="{17A68159-E589-4CE8-8AF4-CF29E687C84B}">
      <dgm:prSet phldrT="[Text]"/>
      <dgm:spPr/>
      <dgm:t>
        <a:bodyPr/>
        <a:lstStyle/>
        <a:p>
          <a:r>
            <a:rPr lang="sk-SK" dirty="0"/>
            <a:t>analýza</a:t>
          </a:r>
        </a:p>
      </dgm:t>
    </dgm:pt>
    <dgm:pt modelId="{042E3F67-6AF6-49A4-AC19-140910C882A1}" type="parTrans" cxnId="{D5D3DE22-C7BB-4CAB-9FBA-E7CAB2D5C2E9}">
      <dgm:prSet/>
      <dgm:spPr/>
      <dgm:t>
        <a:bodyPr/>
        <a:lstStyle/>
        <a:p>
          <a:endParaRPr lang="sk-SK"/>
        </a:p>
      </dgm:t>
    </dgm:pt>
    <dgm:pt modelId="{57D465B7-C5BD-4699-A17A-AD4A4EB4DB53}" type="sibTrans" cxnId="{D5D3DE22-C7BB-4CAB-9FBA-E7CAB2D5C2E9}">
      <dgm:prSet/>
      <dgm:spPr/>
      <dgm:t>
        <a:bodyPr/>
        <a:lstStyle/>
        <a:p>
          <a:endParaRPr lang="sk-SK"/>
        </a:p>
      </dgm:t>
    </dgm:pt>
    <dgm:pt modelId="{A0130C5F-17E6-4BA1-BBDE-549E4D9BD0F5}">
      <dgm:prSet phldrT="[Text]"/>
      <dgm:spPr/>
      <dgm:t>
        <a:bodyPr/>
        <a:lstStyle/>
        <a:p>
          <a:r>
            <a:rPr lang="sk-SK" dirty="0"/>
            <a:t>osobnostná</a:t>
          </a:r>
        </a:p>
      </dgm:t>
    </dgm:pt>
    <dgm:pt modelId="{2D3537FF-8700-4935-9883-FFE8D7DC9C2B}" type="parTrans" cxnId="{3DD12168-65D5-44D3-93CC-8A8BCD4EE04A}">
      <dgm:prSet/>
      <dgm:spPr/>
      <dgm:t>
        <a:bodyPr/>
        <a:lstStyle/>
        <a:p>
          <a:endParaRPr lang="sk-SK"/>
        </a:p>
      </dgm:t>
    </dgm:pt>
    <dgm:pt modelId="{172856C1-08D0-4EAA-BF52-A605CE9A97B9}" type="sibTrans" cxnId="{3DD12168-65D5-44D3-93CC-8A8BCD4EE04A}">
      <dgm:prSet/>
      <dgm:spPr/>
      <dgm:t>
        <a:bodyPr/>
        <a:lstStyle/>
        <a:p>
          <a:endParaRPr lang="sk-SK"/>
        </a:p>
      </dgm:t>
    </dgm:pt>
    <dgm:pt modelId="{EE53280B-084D-47DE-9E63-CAB13198EB5B}">
      <dgm:prSet phldrT="[Text]"/>
      <dgm:spPr/>
      <dgm:t>
        <a:bodyPr/>
        <a:lstStyle/>
        <a:p>
          <a:r>
            <a:rPr lang="sk-SK" dirty="0"/>
            <a:t>hodnotenie</a:t>
          </a:r>
        </a:p>
      </dgm:t>
    </dgm:pt>
    <dgm:pt modelId="{BF6CA947-2F9A-4273-8138-8A1CF1ACD53F}" type="parTrans" cxnId="{8BA97A8C-54D9-40C6-9F86-610FCEBEC30C}">
      <dgm:prSet/>
      <dgm:spPr/>
      <dgm:t>
        <a:bodyPr/>
        <a:lstStyle/>
        <a:p>
          <a:endParaRPr lang="sk-SK"/>
        </a:p>
      </dgm:t>
    </dgm:pt>
    <dgm:pt modelId="{1A009A43-C57D-4A11-88BC-6BB0D4405923}" type="sibTrans" cxnId="{8BA97A8C-54D9-40C6-9F86-610FCEBEC30C}">
      <dgm:prSet/>
      <dgm:spPr/>
      <dgm:t>
        <a:bodyPr/>
        <a:lstStyle/>
        <a:p>
          <a:endParaRPr lang="sk-SK"/>
        </a:p>
      </dgm:t>
    </dgm:pt>
    <dgm:pt modelId="{855BBACA-C5EE-45A9-9E27-7ACB6222E75B}">
      <dgm:prSet phldrT="[Text]"/>
      <dgm:spPr/>
      <dgm:t>
        <a:bodyPr/>
        <a:lstStyle/>
        <a:p>
          <a:r>
            <a:rPr lang="sk-SK" dirty="0"/>
            <a:t>usudzovanie</a:t>
          </a:r>
        </a:p>
      </dgm:t>
    </dgm:pt>
    <dgm:pt modelId="{C194DEAE-1828-4778-8316-E8404CB97002}" type="parTrans" cxnId="{92E91216-9E63-4CAA-B4C1-D38F4127EBCC}">
      <dgm:prSet/>
      <dgm:spPr/>
      <dgm:t>
        <a:bodyPr/>
        <a:lstStyle/>
        <a:p>
          <a:endParaRPr lang="sk-SK"/>
        </a:p>
      </dgm:t>
    </dgm:pt>
    <dgm:pt modelId="{6E9FD0A7-335C-45F1-9EFC-3111EC3CDBB5}" type="sibTrans" cxnId="{92E91216-9E63-4CAA-B4C1-D38F4127EBCC}">
      <dgm:prSet/>
      <dgm:spPr/>
      <dgm:t>
        <a:bodyPr/>
        <a:lstStyle/>
        <a:p>
          <a:endParaRPr lang="sk-SK"/>
        </a:p>
      </dgm:t>
    </dgm:pt>
    <dgm:pt modelId="{4561C479-3910-4BB6-B775-C63575A2478A}">
      <dgm:prSet phldrT="[Text]"/>
      <dgm:spPr/>
      <dgm:t>
        <a:bodyPr/>
        <a:lstStyle/>
        <a:p>
          <a:r>
            <a:rPr lang="sk-SK" dirty="0"/>
            <a:t>argumentácia</a:t>
          </a:r>
        </a:p>
      </dgm:t>
    </dgm:pt>
    <dgm:pt modelId="{FBB564E1-8B30-4EBE-BF28-309518CEC589}" type="parTrans" cxnId="{C95BE334-6203-49BB-AF58-B150C6E07A53}">
      <dgm:prSet/>
      <dgm:spPr/>
      <dgm:t>
        <a:bodyPr/>
        <a:lstStyle/>
        <a:p>
          <a:endParaRPr lang="sk-SK"/>
        </a:p>
      </dgm:t>
    </dgm:pt>
    <dgm:pt modelId="{55D8FC3B-3498-4C05-BA07-87F58BAAFBD3}" type="sibTrans" cxnId="{C95BE334-6203-49BB-AF58-B150C6E07A53}">
      <dgm:prSet/>
      <dgm:spPr/>
      <dgm:t>
        <a:bodyPr/>
        <a:lstStyle/>
        <a:p>
          <a:endParaRPr lang="sk-SK"/>
        </a:p>
      </dgm:t>
    </dgm:pt>
    <dgm:pt modelId="{2A004D40-0DF3-4020-BE4C-D9472BB0CB5F}">
      <dgm:prSet phldrT="[Text]"/>
      <dgm:spPr/>
      <dgm:t>
        <a:bodyPr/>
        <a:lstStyle/>
        <a:p>
          <a:r>
            <a:rPr lang="sk-SK" dirty="0"/>
            <a:t>rozhodovanie</a:t>
          </a:r>
        </a:p>
      </dgm:t>
    </dgm:pt>
    <dgm:pt modelId="{66BC9871-D7FC-46BC-BF35-2D5281C9D659}" type="parTrans" cxnId="{93240AA8-DC91-45EA-954C-4B62915E2588}">
      <dgm:prSet/>
      <dgm:spPr/>
      <dgm:t>
        <a:bodyPr/>
        <a:lstStyle/>
        <a:p>
          <a:endParaRPr lang="sk-SK"/>
        </a:p>
      </dgm:t>
    </dgm:pt>
    <dgm:pt modelId="{8EFD2C0F-E190-473E-A350-47CF21BE56D6}" type="sibTrans" cxnId="{93240AA8-DC91-45EA-954C-4B62915E2588}">
      <dgm:prSet/>
      <dgm:spPr/>
      <dgm:t>
        <a:bodyPr/>
        <a:lstStyle/>
        <a:p>
          <a:endParaRPr lang="sk-SK"/>
        </a:p>
      </dgm:t>
    </dgm:pt>
    <dgm:pt modelId="{40F87B6F-F376-485C-9064-783E87B5EC1A}">
      <dgm:prSet phldrT="[Text]"/>
      <dgm:spPr/>
      <dgm:t>
        <a:bodyPr/>
        <a:lstStyle/>
        <a:p>
          <a:r>
            <a:rPr lang="sk-SK" dirty="0" smtClean="0"/>
            <a:t>sebareflexia a </a:t>
          </a:r>
          <a:r>
            <a:rPr lang="sk-SK" dirty="0" err="1" smtClean="0"/>
            <a:t>sebaregulácia</a:t>
          </a:r>
          <a:endParaRPr lang="sk-SK" dirty="0"/>
        </a:p>
      </dgm:t>
    </dgm:pt>
    <dgm:pt modelId="{46446F9E-6A9B-4EF5-8708-628DE666A224}" type="parTrans" cxnId="{3BC963D5-1B52-4A08-8592-FF363A790A44}">
      <dgm:prSet/>
      <dgm:spPr/>
      <dgm:t>
        <a:bodyPr/>
        <a:lstStyle/>
        <a:p>
          <a:endParaRPr lang="sk-SK"/>
        </a:p>
      </dgm:t>
    </dgm:pt>
    <dgm:pt modelId="{CF792848-19FB-452C-8A47-13B89F139D04}" type="sibTrans" cxnId="{3BC963D5-1B52-4A08-8592-FF363A790A44}">
      <dgm:prSet/>
      <dgm:spPr/>
      <dgm:t>
        <a:bodyPr/>
        <a:lstStyle/>
        <a:p>
          <a:endParaRPr lang="sk-SK"/>
        </a:p>
      </dgm:t>
    </dgm:pt>
    <dgm:pt modelId="{08996787-3057-4A06-8654-C82D12DF04ED}">
      <dgm:prSet phldrT="[Text]"/>
      <dgm:spPr/>
      <dgm:t>
        <a:bodyPr/>
        <a:lstStyle/>
        <a:p>
          <a:r>
            <a:rPr lang="sk-SK" dirty="0" smtClean="0"/>
            <a:t>dôvera vo vlastný úsudok a silu rozumu</a:t>
          </a:r>
          <a:endParaRPr lang="sk-SK" dirty="0"/>
        </a:p>
      </dgm:t>
    </dgm:pt>
    <dgm:pt modelId="{B3EA85BE-8160-44ED-92B0-756C701273C9}" type="parTrans" cxnId="{9DEC4FBA-0A29-4E3F-A876-B561FCE797BF}">
      <dgm:prSet/>
      <dgm:spPr/>
      <dgm:t>
        <a:bodyPr/>
        <a:lstStyle/>
        <a:p>
          <a:endParaRPr lang="sk-SK"/>
        </a:p>
      </dgm:t>
    </dgm:pt>
    <dgm:pt modelId="{99A7A117-EDD2-40C6-AC40-0ED030BF6A51}" type="sibTrans" cxnId="{9DEC4FBA-0A29-4E3F-A876-B561FCE797BF}">
      <dgm:prSet/>
      <dgm:spPr/>
      <dgm:t>
        <a:bodyPr/>
        <a:lstStyle/>
        <a:p>
          <a:endParaRPr lang="sk-SK"/>
        </a:p>
      </dgm:t>
    </dgm:pt>
    <dgm:pt modelId="{030651E7-0257-4980-BACE-6469831DFF88}">
      <dgm:prSet phldrT="[Text]"/>
      <dgm:spPr/>
      <dgm:t>
        <a:bodyPr/>
        <a:lstStyle/>
        <a:p>
          <a:r>
            <a:rPr lang="sk-SK" dirty="0" smtClean="0"/>
            <a:t>chápanie rozmanitých hľadísk, nezaujatosť</a:t>
          </a:r>
          <a:endParaRPr lang="sk-SK" dirty="0"/>
        </a:p>
      </dgm:t>
    </dgm:pt>
    <dgm:pt modelId="{1C9F405B-CCAC-44C8-820A-E818BFE30BF9}" type="parTrans" cxnId="{46F4C3B7-DBA6-4A5F-87C9-70909DE81B5A}">
      <dgm:prSet/>
      <dgm:spPr/>
      <dgm:t>
        <a:bodyPr/>
        <a:lstStyle/>
        <a:p>
          <a:endParaRPr lang="sk-SK"/>
        </a:p>
      </dgm:t>
    </dgm:pt>
    <dgm:pt modelId="{6C3ECF34-60E5-4360-B1CC-620982202DF9}" type="sibTrans" cxnId="{46F4C3B7-DBA6-4A5F-87C9-70909DE81B5A}">
      <dgm:prSet/>
      <dgm:spPr/>
      <dgm:t>
        <a:bodyPr/>
        <a:lstStyle/>
        <a:p>
          <a:endParaRPr lang="sk-SK"/>
        </a:p>
      </dgm:t>
    </dgm:pt>
    <dgm:pt modelId="{9C422D76-7C7A-48D3-A10B-79214E59B59E}">
      <dgm:prSet phldrT="[Text]"/>
      <dgm:spPr/>
      <dgm:t>
        <a:bodyPr/>
        <a:lstStyle/>
        <a:p>
          <a:r>
            <a:rPr lang="sk-SK" dirty="0" smtClean="0"/>
            <a:t>otvorená myseľ, flexibilita</a:t>
          </a:r>
          <a:endParaRPr lang="sk-SK" dirty="0"/>
        </a:p>
      </dgm:t>
    </dgm:pt>
    <dgm:pt modelId="{EE316841-8D8D-41BB-BF42-7CE9230DF26F}" type="parTrans" cxnId="{60D9DE15-0FD3-4AFD-A3B8-4A2A2411F808}">
      <dgm:prSet/>
      <dgm:spPr/>
      <dgm:t>
        <a:bodyPr/>
        <a:lstStyle/>
        <a:p>
          <a:endParaRPr lang="sk-SK"/>
        </a:p>
      </dgm:t>
    </dgm:pt>
    <dgm:pt modelId="{8C3D2F8E-4F2D-4F1D-A9E8-DC423D433F34}" type="sibTrans" cxnId="{60D9DE15-0FD3-4AFD-A3B8-4A2A2411F808}">
      <dgm:prSet/>
      <dgm:spPr/>
      <dgm:t>
        <a:bodyPr/>
        <a:lstStyle/>
        <a:p>
          <a:endParaRPr lang="sk-SK"/>
        </a:p>
      </dgm:t>
    </dgm:pt>
    <dgm:pt modelId="{721A7E5F-EA3C-4754-994E-9EB8CF1DFDDF}">
      <dgm:prSet phldrT="[Text]"/>
      <dgm:spPr/>
      <dgm:t>
        <a:bodyPr/>
        <a:lstStyle/>
        <a:p>
          <a:r>
            <a:rPr lang="sk-SK" dirty="0" smtClean="0"/>
            <a:t>odmietanie povrchnosti</a:t>
          </a:r>
          <a:endParaRPr lang="sk-SK" dirty="0"/>
        </a:p>
      </dgm:t>
    </dgm:pt>
    <dgm:pt modelId="{0F20D02A-B072-45DF-BA96-3DD640864A6A}" type="parTrans" cxnId="{F00123FC-D516-4164-9CA9-E2AA6D734B49}">
      <dgm:prSet/>
      <dgm:spPr/>
      <dgm:t>
        <a:bodyPr/>
        <a:lstStyle/>
        <a:p>
          <a:endParaRPr lang="sk-SK"/>
        </a:p>
      </dgm:t>
    </dgm:pt>
    <dgm:pt modelId="{2BC1ED02-7F4F-4B60-B8FE-17BFE2229A83}" type="sibTrans" cxnId="{F00123FC-D516-4164-9CA9-E2AA6D734B49}">
      <dgm:prSet/>
      <dgm:spPr/>
      <dgm:t>
        <a:bodyPr/>
        <a:lstStyle/>
        <a:p>
          <a:endParaRPr lang="sk-SK"/>
        </a:p>
      </dgm:t>
    </dgm:pt>
    <dgm:pt modelId="{E1EBB47E-E57C-4760-84A0-9B9E953C0C7C}">
      <dgm:prSet phldrT="[Text]"/>
      <dgm:spPr/>
      <dgm:t>
        <a:bodyPr/>
        <a:lstStyle/>
        <a:p>
          <a:r>
            <a:rPr lang="sk-SK" dirty="0" smtClean="0"/>
            <a:t>široký okruh záujmov</a:t>
          </a:r>
          <a:endParaRPr lang="sk-SK" dirty="0"/>
        </a:p>
      </dgm:t>
    </dgm:pt>
    <dgm:pt modelId="{29F757AB-605B-4F51-B860-56730EFDA9DD}" type="parTrans" cxnId="{F25B1D6C-15BD-4DBE-AEE7-0575BAEF9983}">
      <dgm:prSet/>
      <dgm:spPr/>
      <dgm:t>
        <a:bodyPr/>
        <a:lstStyle/>
        <a:p>
          <a:endParaRPr lang="sk-SK"/>
        </a:p>
      </dgm:t>
    </dgm:pt>
    <dgm:pt modelId="{AFB2CFE1-5614-4BC8-AF6C-CF0465FE3817}" type="sibTrans" cxnId="{F25B1D6C-15BD-4DBE-AEE7-0575BAEF9983}">
      <dgm:prSet/>
      <dgm:spPr/>
      <dgm:t>
        <a:bodyPr/>
        <a:lstStyle/>
        <a:p>
          <a:endParaRPr lang="sk-SK"/>
        </a:p>
      </dgm:t>
    </dgm:pt>
    <dgm:pt modelId="{E47C1D8D-5268-44F3-81DE-7302367D1CEE}" type="pres">
      <dgm:prSet presAssocID="{EB07B4CC-8CA8-4894-9B7B-7852E9933A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81373E01-95FA-42A4-BD2D-9261CBA10E81}" type="pres">
      <dgm:prSet presAssocID="{51675929-2D6D-473A-9515-0EEDF70D19F1}" presName="composite" presStyleCnt="0"/>
      <dgm:spPr/>
    </dgm:pt>
    <dgm:pt modelId="{9C6AE8DA-4165-4F5B-A195-C86D6F42888D}" type="pres">
      <dgm:prSet presAssocID="{51675929-2D6D-473A-9515-0EEDF70D19F1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10D811B-1073-474B-ACB9-759D960BDBD5}" type="pres">
      <dgm:prSet presAssocID="{51675929-2D6D-473A-9515-0EEDF70D19F1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E814EFD-F36D-433F-9224-D33911A9CFBF}" type="pres">
      <dgm:prSet presAssocID="{6274860B-2BE5-42D5-8515-3F557CFFAE09}" presName="space" presStyleCnt="0"/>
      <dgm:spPr/>
    </dgm:pt>
    <dgm:pt modelId="{BA13AEF8-FD39-4529-8368-8A4F1AD6EA59}" type="pres">
      <dgm:prSet presAssocID="{A0130C5F-17E6-4BA1-BBDE-549E4D9BD0F5}" presName="composite" presStyleCnt="0"/>
      <dgm:spPr/>
    </dgm:pt>
    <dgm:pt modelId="{38CA0F30-E196-44FD-8FFE-104FAE038FDA}" type="pres">
      <dgm:prSet presAssocID="{A0130C5F-17E6-4BA1-BBDE-549E4D9BD0F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C8C3930-82A5-4952-85E1-27170CB17A55}" type="pres">
      <dgm:prSet presAssocID="{A0130C5F-17E6-4BA1-BBDE-549E4D9BD0F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3BC963D5-1B52-4A08-8592-FF363A790A44}" srcId="{A0130C5F-17E6-4BA1-BBDE-549E4D9BD0F5}" destId="{40F87B6F-F376-485C-9064-783E87B5EC1A}" srcOrd="0" destOrd="0" parTransId="{46446F9E-6A9B-4EF5-8708-628DE666A224}" sibTransId="{CF792848-19FB-452C-8A47-13B89F139D04}"/>
    <dgm:cxn modelId="{0E922BDB-6007-4E0D-8BD7-85BAA7EF2D95}" srcId="{51675929-2D6D-473A-9515-0EEDF70D19F1}" destId="{99FCBF47-8B3E-44C6-8482-CB66E445B264}" srcOrd="0" destOrd="0" parTransId="{001A2D62-EAAB-4002-B7D7-049E071C19DE}" sibTransId="{57C6AC96-5D80-41CF-B1FE-CB1D5FB7EDA2}"/>
    <dgm:cxn modelId="{A006AC10-A38C-42CA-9DAC-9AD5AB58295C}" type="presOf" srcId="{721A7E5F-EA3C-4754-994E-9EB8CF1DFDDF}" destId="{1C8C3930-82A5-4952-85E1-27170CB17A55}" srcOrd="0" destOrd="4" presId="urn:microsoft.com/office/officeart/2005/8/layout/hList1"/>
    <dgm:cxn modelId="{92E91216-9E63-4CAA-B4C1-D38F4127EBCC}" srcId="{51675929-2D6D-473A-9515-0EEDF70D19F1}" destId="{855BBACA-C5EE-45A9-9E27-7ACB6222E75B}" srcOrd="3" destOrd="0" parTransId="{C194DEAE-1828-4778-8316-E8404CB97002}" sibTransId="{6E9FD0A7-335C-45F1-9EFC-3111EC3CDBB5}"/>
    <dgm:cxn modelId="{00A6852A-8B8A-4A68-A81E-71E9733F28D1}" type="presOf" srcId="{08996787-3057-4A06-8654-C82D12DF04ED}" destId="{1C8C3930-82A5-4952-85E1-27170CB17A55}" srcOrd="0" destOrd="1" presId="urn:microsoft.com/office/officeart/2005/8/layout/hList1"/>
    <dgm:cxn modelId="{5EEECB58-9DB3-4B58-A92A-3D9F3C0352E1}" type="presOf" srcId="{2A004D40-0DF3-4020-BE4C-D9472BB0CB5F}" destId="{910D811B-1073-474B-ACB9-759D960BDBD5}" srcOrd="0" destOrd="5" presId="urn:microsoft.com/office/officeart/2005/8/layout/hList1"/>
    <dgm:cxn modelId="{FFE293C2-BBAE-4D99-9BB5-AA1E63974116}" type="presOf" srcId="{17A68159-E589-4CE8-8AF4-CF29E687C84B}" destId="{910D811B-1073-474B-ACB9-759D960BDBD5}" srcOrd="0" destOrd="1" presId="urn:microsoft.com/office/officeart/2005/8/layout/hList1"/>
    <dgm:cxn modelId="{D30ECD78-13BA-4F5D-9B7D-51C613D2FD16}" type="presOf" srcId="{030651E7-0257-4980-BACE-6469831DFF88}" destId="{1C8C3930-82A5-4952-85E1-27170CB17A55}" srcOrd="0" destOrd="2" presId="urn:microsoft.com/office/officeart/2005/8/layout/hList1"/>
    <dgm:cxn modelId="{9DEC4FBA-0A29-4E3F-A876-B561FCE797BF}" srcId="{A0130C5F-17E6-4BA1-BBDE-549E4D9BD0F5}" destId="{08996787-3057-4A06-8654-C82D12DF04ED}" srcOrd="1" destOrd="0" parTransId="{B3EA85BE-8160-44ED-92B0-756C701273C9}" sibTransId="{99A7A117-EDD2-40C6-AC40-0ED030BF6A51}"/>
    <dgm:cxn modelId="{8BA97A8C-54D9-40C6-9F86-610FCEBEC30C}" srcId="{51675929-2D6D-473A-9515-0EEDF70D19F1}" destId="{EE53280B-084D-47DE-9E63-CAB13198EB5B}" srcOrd="2" destOrd="0" parTransId="{BF6CA947-2F9A-4273-8138-8A1CF1ACD53F}" sibTransId="{1A009A43-C57D-4A11-88BC-6BB0D4405923}"/>
    <dgm:cxn modelId="{93240AA8-DC91-45EA-954C-4B62915E2588}" srcId="{51675929-2D6D-473A-9515-0EEDF70D19F1}" destId="{2A004D40-0DF3-4020-BE4C-D9472BB0CB5F}" srcOrd="5" destOrd="0" parTransId="{66BC9871-D7FC-46BC-BF35-2D5281C9D659}" sibTransId="{8EFD2C0F-E190-473E-A350-47CF21BE56D6}"/>
    <dgm:cxn modelId="{1B349F02-BB2A-4B2D-876F-0EF8F7A7F7A5}" type="presOf" srcId="{E1EBB47E-E57C-4760-84A0-9B9E953C0C7C}" destId="{1C8C3930-82A5-4952-85E1-27170CB17A55}" srcOrd="0" destOrd="5" presId="urn:microsoft.com/office/officeart/2005/8/layout/hList1"/>
    <dgm:cxn modelId="{D5D3DE22-C7BB-4CAB-9FBA-E7CAB2D5C2E9}" srcId="{51675929-2D6D-473A-9515-0EEDF70D19F1}" destId="{17A68159-E589-4CE8-8AF4-CF29E687C84B}" srcOrd="1" destOrd="0" parTransId="{042E3F67-6AF6-49A4-AC19-140910C882A1}" sibTransId="{57D465B7-C5BD-4699-A17A-AD4A4EB4DB53}"/>
    <dgm:cxn modelId="{B236C850-D962-4D45-BE34-4C81FD7B3916}" type="presOf" srcId="{51675929-2D6D-473A-9515-0EEDF70D19F1}" destId="{9C6AE8DA-4165-4F5B-A195-C86D6F42888D}" srcOrd="0" destOrd="0" presId="urn:microsoft.com/office/officeart/2005/8/layout/hList1"/>
    <dgm:cxn modelId="{0C2636F4-842A-4DDE-80D4-57D213DFF0BF}" type="presOf" srcId="{EB07B4CC-8CA8-4894-9B7B-7852E9933A57}" destId="{E47C1D8D-5268-44F3-81DE-7302367D1CEE}" srcOrd="0" destOrd="0" presId="urn:microsoft.com/office/officeart/2005/8/layout/hList1"/>
    <dgm:cxn modelId="{60D9DE15-0FD3-4AFD-A3B8-4A2A2411F808}" srcId="{A0130C5F-17E6-4BA1-BBDE-549E4D9BD0F5}" destId="{9C422D76-7C7A-48D3-A10B-79214E59B59E}" srcOrd="3" destOrd="0" parTransId="{EE316841-8D8D-41BB-BF42-7CE9230DF26F}" sibTransId="{8C3D2F8E-4F2D-4F1D-A9E8-DC423D433F34}"/>
    <dgm:cxn modelId="{99C962A7-94AB-41A1-B091-F246DDBE6607}" type="presOf" srcId="{40F87B6F-F376-485C-9064-783E87B5EC1A}" destId="{1C8C3930-82A5-4952-85E1-27170CB17A55}" srcOrd="0" destOrd="0" presId="urn:microsoft.com/office/officeart/2005/8/layout/hList1"/>
    <dgm:cxn modelId="{F25B1D6C-15BD-4DBE-AEE7-0575BAEF9983}" srcId="{A0130C5F-17E6-4BA1-BBDE-549E4D9BD0F5}" destId="{E1EBB47E-E57C-4760-84A0-9B9E953C0C7C}" srcOrd="5" destOrd="0" parTransId="{29F757AB-605B-4F51-B860-56730EFDA9DD}" sibTransId="{AFB2CFE1-5614-4BC8-AF6C-CF0465FE3817}"/>
    <dgm:cxn modelId="{B0758D2E-6354-4C38-85C2-FAC193C66DEF}" type="presOf" srcId="{4561C479-3910-4BB6-B775-C63575A2478A}" destId="{910D811B-1073-474B-ACB9-759D960BDBD5}" srcOrd="0" destOrd="4" presId="urn:microsoft.com/office/officeart/2005/8/layout/hList1"/>
    <dgm:cxn modelId="{F00123FC-D516-4164-9CA9-E2AA6D734B49}" srcId="{A0130C5F-17E6-4BA1-BBDE-549E4D9BD0F5}" destId="{721A7E5F-EA3C-4754-994E-9EB8CF1DFDDF}" srcOrd="4" destOrd="0" parTransId="{0F20D02A-B072-45DF-BA96-3DD640864A6A}" sibTransId="{2BC1ED02-7F4F-4B60-B8FE-17BFE2229A83}"/>
    <dgm:cxn modelId="{17E66663-909D-4AC0-B930-F63EA194BFD6}" type="presOf" srcId="{A0130C5F-17E6-4BA1-BBDE-549E4D9BD0F5}" destId="{38CA0F30-E196-44FD-8FFE-104FAE038FDA}" srcOrd="0" destOrd="0" presId="urn:microsoft.com/office/officeart/2005/8/layout/hList1"/>
    <dgm:cxn modelId="{C95BE334-6203-49BB-AF58-B150C6E07A53}" srcId="{51675929-2D6D-473A-9515-0EEDF70D19F1}" destId="{4561C479-3910-4BB6-B775-C63575A2478A}" srcOrd="4" destOrd="0" parTransId="{FBB564E1-8B30-4EBE-BF28-309518CEC589}" sibTransId="{55D8FC3B-3498-4C05-BA07-87F58BAAFBD3}"/>
    <dgm:cxn modelId="{14813323-53A1-4181-A915-263CE74ECCEA}" srcId="{EB07B4CC-8CA8-4894-9B7B-7852E9933A57}" destId="{51675929-2D6D-473A-9515-0EEDF70D19F1}" srcOrd="0" destOrd="0" parTransId="{6D144CE6-6A5A-475B-ACAE-18ABABE68329}" sibTransId="{6274860B-2BE5-42D5-8515-3F557CFFAE09}"/>
    <dgm:cxn modelId="{B7391A1E-5D69-42DD-9537-5B82ABF9D219}" type="presOf" srcId="{99FCBF47-8B3E-44C6-8482-CB66E445B264}" destId="{910D811B-1073-474B-ACB9-759D960BDBD5}" srcOrd="0" destOrd="0" presId="urn:microsoft.com/office/officeart/2005/8/layout/hList1"/>
    <dgm:cxn modelId="{D0661681-221F-4AE9-9E7D-FA746A24D67F}" type="presOf" srcId="{EE53280B-084D-47DE-9E63-CAB13198EB5B}" destId="{910D811B-1073-474B-ACB9-759D960BDBD5}" srcOrd="0" destOrd="2" presId="urn:microsoft.com/office/officeart/2005/8/layout/hList1"/>
    <dgm:cxn modelId="{FCEA66C7-C76D-4DB3-BED5-4260CCD44D72}" type="presOf" srcId="{9C422D76-7C7A-48D3-A10B-79214E59B59E}" destId="{1C8C3930-82A5-4952-85E1-27170CB17A55}" srcOrd="0" destOrd="3" presId="urn:microsoft.com/office/officeart/2005/8/layout/hList1"/>
    <dgm:cxn modelId="{46F4C3B7-DBA6-4A5F-87C9-70909DE81B5A}" srcId="{A0130C5F-17E6-4BA1-BBDE-549E4D9BD0F5}" destId="{030651E7-0257-4980-BACE-6469831DFF88}" srcOrd="2" destOrd="0" parTransId="{1C9F405B-CCAC-44C8-820A-E818BFE30BF9}" sibTransId="{6C3ECF34-60E5-4360-B1CC-620982202DF9}"/>
    <dgm:cxn modelId="{7B9223FB-3A07-4560-8A68-FBAA52DA0551}" type="presOf" srcId="{855BBACA-C5EE-45A9-9E27-7ACB6222E75B}" destId="{910D811B-1073-474B-ACB9-759D960BDBD5}" srcOrd="0" destOrd="3" presId="urn:microsoft.com/office/officeart/2005/8/layout/hList1"/>
    <dgm:cxn modelId="{3DD12168-65D5-44D3-93CC-8A8BCD4EE04A}" srcId="{EB07B4CC-8CA8-4894-9B7B-7852E9933A57}" destId="{A0130C5F-17E6-4BA1-BBDE-549E4D9BD0F5}" srcOrd="1" destOrd="0" parTransId="{2D3537FF-8700-4935-9883-FFE8D7DC9C2B}" sibTransId="{172856C1-08D0-4EAA-BF52-A605CE9A97B9}"/>
    <dgm:cxn modelId="{1D6D8EA3-47CD-413C-AD9C-C57A54278B38}" type="presParOf" srcId="{E47C1D8D-5268-44F3-81DE-7302367D1CEE}" destId="{81373E01-95FA-42A4-BD2D-9261CBA10E81}" srcOrd="0" destOrd="0" presId="urn:microsoft.com/office/officeart/2005/8/layout/hList1"/>
    <dgm:cxn modelId="{479D8612-23DB-4FFA-8B22-4670A57602C0}" type="presParOf" srcId="{81373E01-95FA-42A4-BD2D-9261CBA10E81}" destId="{9C6AE8DA-4165-4F5B-A195-C86D6F42888D}" srcOrd="0" destOrd="0" presId="urn:microsoft.com/office/officeart/2005/8/layout/hList1"/>
    <dgm:cxn modelId="{740B7555-D37F-4991-A36E-176F43979FF0}" type="presParOf" srcId="{81373E01-95FA-42A4-BD2D-9261CBA10E81}" destId="{910D811B-1073-474B-ACB9-759D960BDBD5}" srcOrd="1" destOrd="0" presId="urn:microsoft.com/office/officeart/2005/8/layout/hList1"/>
    <dgm:cxn modelId="{B0C053E0-4393-4451-90E9-B6ABDEA9C8DF}" type="presParOf" srcId="{E47C1D8D-5268-44F3-81DE-7302367D1CEE}" destId="{CE814EFD-F36D-433F-9224-D33911A9CFBF}" srcOrd="1" destOrd="0" presId="urn:microsoft.com/office/officeart/2005/8/layout/hList1"/>
    <dgm:cxn modelId="{E32BDD8A-5C9C-42BC-B075-92022809FDBE}" type="presParOf" srcId="{E47C1D8D-5268-44F3-81DE-7302367D1CEE}" destId="{BA13AEF8-FD39-4529-8368-8A4F1AD6EA59}" srcOrd="2" destOrd="0" presId="urn:microsoft.com/office/officeart/2005/8/layout/hList1"/>
    <dgm:cxn modelId="{A712D7C2-90E5-47DC-B181-9210E3DF8F36}" type="presParOf" srcId="{BA13AEF8-FD39-4529-8368-8A4F1AD6EA59}" destId="{38CA0F30-E196-44FD-8FFE-104FAE038FDA}" srcOrd="0" destOrd="0" presId="urn:microsoft.com/office/officeart/2005/8/layout/hList1"/>
    <dgm:cxn modelId="{EBDD7587-3B97-45DB-AB14-CF441B804BDE}" type="presParOf" srcId="{BA13AEF8-FD39-4529-8368-8A4F1AD6EA59}" destId="{1C8C3930-82A5-4952-85E1-27170CB17A5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6AE8DA-4165-4F5B-A195-C86D6F42888D}">
      <dsp:nvSpPr>
        <dsp:cNvPr id="0" name=""/>
        <dsp:cNvSpPr/>
      </dsp:nvSpPr>
      <dsp:spPr>
        <a:xfrm>
          <a:off x="38" y="108256"/>
          <a:ext cx="3685337" cy="66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300" kern="1200" dirty="0"/>
            <a:t>kognitívna</a:t>
          </a:r>
        </a:p>
      </dsp:txBody>
      <dsp:txXfrm>
        <a:off x="38" y="108256"/>
        <a:ext cx="3685337" cy="662400"/>
      </dsp:txXfrm>
    </dsp:sp>
    <dsp:sp modelId="{910D811B-1073-474B-ACB9-759D960BDBD5}">
      <dsp:nvSpPr>
        <dsp:cNvPr id="0" name=""/>
        <dsp:cNvSpPr/>
      </dsp:nvSpPr>
      <dsp:spPr>
        <a:xfrm>
          <a:off x="38" y="770656"/>
          <a:ext cx="3685337" cy="34724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interpretácia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analýza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hodnotenie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usudzovanie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argumentácia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rozhodovanie</a:t>
          </a:r>
        </a:p>
      </dsp:txBody>
      <dsp:txXfrm>
        <a:off x="38" y="770656"/>
        <a:ext cx="3685337" cy="3472425"/>
      </dsp:txXfrm>
    </dsp:sp>
    <dsp:sp modelId="{38CA0F30-E196-44FD-8FFE-104FAE038FDA}">
      <dsp:nvSpPr>
        <dsp:cNvPr id="0" name=""/>
        <dsp:cNvSpPr/>
      </dsp:nvSpPr>
      <dsp:spPr>
        <a:xfrm>
          <a:off x="4201323" y="108256"/>
          <a:ext cx="3685337" cy="662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300" kern="1200" dirty="0"/>
            <a:t>osobnostná</a:t>
          </a:r>
        </a:p>
      </dsp:txBody>
      <dsp:txXfrm>
        <a:off x="4201323" y="108256"/>
        <a:ext cx="3685337" cy="662400"/>
      </dsp:txXfrm>
    </dsp:sp>
    <dsp:sp modelId="{1C8C3930-82A5-4952-85E1-27170CB17A55}">
      <dsp:nvSpPr>
        <dsp:cNvPr id="0" name=""/>
        <dsp:cNvSpPr/>
      </dsp:nvSpPr>
      <dsp:spPr>
        <a:xfrm>
          <a:off x="4201323" y="770656"/>
          <a:ext cx="3685337" cy="34724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sebareflexia a </a:t>
          </a:r>
          <a:r>
            <a:rPr lang="sk-SK" sz="2300" kern="1200" dirty="0" err="1" smtClean="0"/>
            <a:t>sebaregulácia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dôvera vo vlastný úsudok a silu rozumu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chápanie rozmanitých hľadísk, nezaujatosť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otvorená myseľ, flexibilita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odmietanie povrchnosti</a:t>
          </a:r>
          <a:endParaRPr lang="sk-SK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smtClean="0"/>
            <a:t>široký okruh záujmov</a:t>
          </a:r>
          <a:endParaRPr lang="sk-SK" sz="2300" kern="1200" dirty="0"/>
        </a:p>
      </dsp:txBody>
      <dsp:txXfrm>
        <a:off x="4201323" y="770656"/>
        <a:ext cx="3685337" cy="3472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55CAE-540D-4100-B696-AC3F57F5158D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15C2B-1CD2-4639-A55C-F8FA72BEB25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33456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015C2B-1CD2-4639-A55C-F8FA72BEB251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828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Kliknutím 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59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0434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5636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53537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1699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28047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52473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42009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6100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5571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5019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8238C-A91D-4EC9-90F6-4F3DFFDCF92C}" type="datetimeFigureOut">
              <a:rPr lang="sk-SK" smtClean="0"/>
              <a:t>29. 1. 2026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79610-A4D3-4AE0-9C48-CD86960631E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626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colab.research.google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q=https%3A%2F%2Fec.europa.eu%2Feurostat%2Fdatabrowser%2Fview%2Favia_paoc__custom_19801867%2Fdefault%2Ftable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colab.research.google.com/drive/1kqz2rFbP67soRLbUcA-qWjFlvHQXRHC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k-SK" sz="4400" cap="all" dirty="0"/>
              <a:t>Spracovanie otvorených dát v jazyku </a:t>
            </a:r>
            <a:r>
              <a:rPr lang="sk-SK" sz="4400" cap="all" dirty="0" err="1"/>
              <a:t>Python</a:t>
            </a:r>
            <a:endParaRPr lang="sk-SK" sz="4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867620"/>
            <a:ext cx="6858000" cy="1390179"/>
          </a:xfrm>
        </p:spPr>
        <p:txBody>
          <a:bodyPr/>
          <a:lstStyle/>
          <a:p>
            <a:r>
              <a:rPr lang="sk-SK" dirty="0" smtClean="0"/>
              <a:t>Lektorka: Gabriela Lovászová</a:t>
            </a:r>
          </a:p>
          <a:p>
            <a:endParaRPr lang="sk-SK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11760" y="7647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grpSp>
        <p:nvGrpSpPr>
          <p:cNvPr id="8" name="Skupina 7"/>
          <p:cNvGrpSpPr/>
          <p:nvPr/>
        </p:nvGrpSpPr>
        <p:grpSpPr>
          <a:xfrm>
            <a:off x="1115616" y="5322341"/>
            <a:ext cx="6912768" cy="803911"/>
            <a:chOff x="1259632" y="5243680"/>
            <a:chExt cx="6912768" cy="803911"/>
          </a:xfrm>
        </p:grpSpPr>
        <p:pic>
          <p:nvPicPr>
            <p:cNvPr id="4" name="Obrázok 3" descr="Obrázok, na ktorom je symbol, emblém, logo, erb&#10;&#10;Obsah vygenerovaný pomocou AI môže byť nesprávny.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5243680"/>
              <a:ext cx="883488" cy="803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Obrázok 6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50"/>
            <a:stretch/>
          </p:blipFill>
          <p:spPr>
            <a:xfrm>
              <a:off x="2483688" y="5243681"/>
              <a:ext cx="5688712" cy="8039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694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Umelá inteligencia a kritické myslenie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628800"/>
            <a:ext cx="7886700" cy="4968552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Umelá </a:t>
            </a:r>
            <a:r>
              <a:rPr lang="sk-SK" dirty="0" smtClean="0"/>
              <a:t>inteligencia (</a:t>
            </a:r>
            <a:r>
              <a:rPr lang="sk-SK" dirty="0" err="1" smtClean="0"/>
              <a:t>UI</a:t>
            </a:r>
            <a:r>
              <a:rPr lang="sk-SK" dirty="0" smtClean="0"/>
              <a:t>)</a:t>
            </a:r>
            <a:endParaRPr lang="sk-SK" dirty="0"/>
          </a:p>
          <a:p>
            <a:pPr lvl="1"/>
            <a:r>
              <a:rPr lang="sk-SK" i="1" dirty="0">
                <a:solidFill>
                  <a:schemeClr val="accent2"/>
                </a:solidFill>
              </a:rPr>
              <a:t>diskriminačná</a:t>
            </a:r>
            <a:r>
              <a:rPr lang="sk-SK" dirty="0"/>
              <a:t> (rozlišovacia) – rozlišovanie, identifikácia, klasifikácia obsahu, napr. rozpoznávanie obrázkov, znakov, reči, tvárí, </a:t>
            </a:r>
            <a:r>
              <a:rPr lang="sk-SK" dirty="0" err="1"/>
              <a:t>sentimentu</a:t>
            </a:r>
            <a:r>
              <a:rPr lang="sk-SK" dirty="0"/>
              <a:t>, falošných dát</a:t>
            </a:r>
          </a:p>
          <a:p>
            <a:pPr lvl="1"/>
            <a:r>
              <a:rPr lang="sk-SK" i="1" dirty="0">
                <a:solidFill>
                  <a:schemeClr val="accent2"/>
                </a:solidFill>
              </a:rPr>
              <a:t>generatívna</a:t>
            </a:r>
            <a:r>
              <a:rPr lang="sk-SK" dirty="0"/>
              <a:t> – tvorba obrázkov, videí, textov, hudby, predpovedí</a:t>
            </a:r>
          </a:p>
          <a:p>
            <a:r>
              <a:rPr lang="sk-SK" dirty="0"/>
              <a:t>Vzťah človek – </a:t>
            </a:r>
            <a:r>
              <a:rPr lang="sk-SK" dirty="0" err="1"/>
              <a:t>UI</a:t>
            </a:r>
            <a:r>
              <a:rPr lang="sk-SK" dirty="0"/>
              <a:t> </a:t>
            </a:r>
          </a:p>
          <a:p>
            <a:pPr lvl="1"/>
            <a:r>
              <a:rPr lang="sk-SK" dirty="0"/>
              <a:t>človek sa sústreďuje na </a:t>
            </a:r>
            <a:r>
              <a:rPr lang="sk-SK" i="1" dirty="0">
                <a:solidFill>
                  <a:srgbClr val="0070C0"/>
                </a:solidFill>
              </a:rPr>
              <a:t>koncepčné návrhy</a:t>
            </a:r>
            <a:r>
              <a:rPr lang="sk-SK" dirty="0"/>
              <a:t>, strategické </a:t>
            </a:r>
            <a:r>
              <a:rPr lang="sk-SK" i="1" dirty="0">
                <a:solidFill>
                  <a:srgbClr val="0070C0"/>
                </a:solidFill>
              </a:rPr>
              <a:t>rozhodovanie</a:t>
            </a:r>
            <a:r>
              <a:rPr lang="sk-SK" dirty="0"/>
              <a:t>, </a:t>
            </a:r>
          </a:p>
          <a:p>
            <a:pPr lvl="1"/>
            <a:r>
              <a:rPr lang="sk-SK" dirty="0" err="1"/>
              <a:t>UI</a:t>
            </a:r>
            <a:r>
              <a:rPr lang="sk-SK" dirty="0"/>
              <a:t> rieši </a:t>
            </a:r>
            <a:r>
              <a:rPr lang="sk-SK" i="1" dirty="0">
                <a:solidFill>
                  <a:schemeClr val="accent1">
                    <a:lumMod val="75000"/>
                  </a:schemeClr>
                </a:solidFill>
              </a:rPr>
              <a:t>realizáciu</a:t>
            </a:r>
            <a:r>
              <a:rPr lang="sk-SK" dirty="0"/>
              <a:t>. </a:t>
            </a:r>
          </a:p>
          <a:p>
            <a:r>
              <a:rPr lang="sk-SK" dirty="0"/>
              <a:t>Riziká</a:t>
            </a:r>
          </a:p>
          <a:p>
            <a:pPr lvl="1"/>
            <a:r>
              <a:rPr lang="sk-SK" dirty="0" err="1"/>
              <a:t>UI</a:t>
            </a:r>
            <a:r>
              <a:rPr lang="sk-SK" dirty="0"/>
              <a:t> potrebuje veľké množstvá dát – riziko </a:t>
            </a:r>
            <a:r>
              <a:rPr lang="sk-SK" i="1" dirty="0">
                <a:solidFill>
                  <a:schemeClr val="accent5"/>
                </a:solidFill>
              </a:rPr>
              <a:t>neetického zberu </a:t>
            </a:r>
            <a:r>
              <a:rPr lang="sk-SK" dirty="0"/>
              <a:t>a používania dát</a:t>
            </a:r>
          </a:p>
          <a:p>
            <a:pPr lvl="1"/>
            <a:r>
              <a:rPr lang="sk-SK" dirty="0"/>
              <a:t>algoritmus </a:t>
            </a:r>
            <a:r>
              <a:rPr lang="sk-SK" dirty="0" err="1"/>
              <a:t>UI</a:t>
            </a:r>
            <a:r>
              <a:rPr lang="sk-SK" dirty="0"/>
              <a:t> môže generovať </a:t>
            </a:r>
            <a:r>
              <a:rPr lang="sk-SK" i="1" dirty="0">
                <a:solidFill>
                  <a:schemeClr val="accent5"/>
                </a:solidFill>
              </a:rPr>
              <a:t>zaujaté alebo nesprávne závery</a:t>
            </a:r>
          </a:p>
          <a:p>
            <a:pPr lvl="1"/>
            <a:r>
              <a:rPr lang="sk-SK" dirty="0"/>
              <a:t>zneužitie </a:t>
            </a:r>
            <a:r>
              <a:rPr lang="sk-SK" dirty="0" err="1"/>
              <a:t>UI</a:t>
            </a:r>
            <a:r>
              <a:rPr lang="sk-SK" dirty="0"/>
              <a:t> na </a:t>
            </a:r>
            <a:r>
              <a:rPr lang="sk-SK" i="1" dirty="0">
                <a:solidFill>
                  <a:schemeClr val="accent5"/>
                </a:solidFill>
              </a:rPr>
              <a:t>neetické ciele</a:t>
            </a:r>
          </a:p>
          <a:p>
            <a:pPr lvl="1"/>
            <a:r>
              <a:rPr lang="sk-SK" dirty="0"/>
              <a:t>autorstvo – nezabúdať, že človek má </a:t>
            </a:r>
            <a:r>
              <a:rPr lang="sk-SK" i="1" dirty="0">
                <a:solidFill>
                  <a:schemeClr val="accent5"/>
                </a:solidFill>
              </a:rPr>
              <a:t>rozhodovaciu právomoc </a:t>
            </a:r>
            <a:r>
              <a:rPr lang="sk-SK" dirty="0"/>
              <a:t>a </a:t>
            </a:r>
            <a:r>
              <a:rPr lang="sk-SK" i="1" dirty="0">
                <a:solidFill>
                  <a:schemeClr val="accent5"/>
                </a:solidFill>
              </a:rPr>
              <a:t>zodpovednosť</a:t>
            </a:r>
            <a:r>
              <a:rPr lang="sk-SK" dirty="0"/>
              <a:t> za dielo, jeho kvalitu a spôsob použitia</a:t>
            </a:r>
          </a:p>
          <a:p>
            <a:pPr lvl="1"/>
            <a:r>
              <a:rPr lang="sk-SK" dirty="0"/>
              <a:t>právne rámce zaostávajú za </a:t>
            </a:r>
            <a:r>
              <a:rPr lang="sk-SK" dirty="0" smtClean="0"/>
              <a:t>technológiou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98740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2. Autentické a otvorené dáta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i="1" dirty="0" err="1">
                <a:solidFill>
                  <a:schemeClr val="accent2"/>
                </a:solidFill>
              </a:rPr>
              <a:t>Autentické</a:t>
            </a:r>
            <a:r>
              <a:rPr lang="en-GB" i="1" dirty="0">
                <a:solidFill>
                  <a:schemeClr val="accent2"/>
                </a:solidFill>
              </a:rPr>
              <a:t> </a:t>
            </a:r>
            <a:r>
              <a:rPr lang="en-GB" i="1" dirty="0" err="1">
                <a:solidFill>
                  <a:schemeClr val="accent2"/>
                </a:solidFill>
              </a:rPr>
              <a:t>dáta</a:t>
            </a:r>
            <a:r>
              <a:rPr lang="en-GB" i="1" dirty="0">
                <a:solidFill>
                  <a:schemeClr val="accent2"/>
                </a:solidFill>
              </a:rPr>
              <a:t> </a:t>
            </a:r>
            <a:endParaRPr lang="sk-SK" dirty="0"/>
          </a:p>
          <a:p>
            <a:pPr lvl="1"/>
            <a:r>
              <a:rPr lang="sk-SK" dirty="0" smtClean="0"/>
              <a:t>reálne </a:t>
            </a:r>
            <a:r>
              <a:rPr lang="sk-SK" dirty="0"/>
              <a:t>dáta pochádzajúce z overiteľného a legitímneho zdroja</a:t>
            </a:r>
          </a:p>
          <a:p>
            <a:pPr marL="0" indent="0">
              <a:buNone/>
            </a:pPr>
            <a:r>
              <a:rPr lang="sk-SK" i="1" dirty="0">
                <a:solidFill>
                  <a:schemeClr val="accent2"/>
                </a:solidFill>
              </a:rPr>
              <a:t>Otvorené dáta</a:t>
            </a:r>
            <a:r>
              <a:rPr lang="sk-SK" dirty="0"/>
              <a:t> </a:t>
            </a:r>
          </a:p>
          <a:p>
            <a:pPr lvl="1"/>
            <a:r>
              <a:rPr lang="sk-SK" dirty="0"/>
              <a:t>voľne a bezplatne dostupné pre každého za rovnakých podmienok, </a:t>
            </a:r>
          </a:p>
          <a:p>
            <a:pPr lvl="1"/>
            <a:r>
              <a:rPr lang="sk-SK" dirty="0"/>
              <a:t>použiteľné na akýkoľvek účel komerčného či nekomerčného charakteru,</a:t>
            </a:r>
          </a:p>
          <a:p>
            <a:pPr lvl="1"/>
            <a:r>
              <a:rPr lang="sk-SK" dirty="0"/>
              <a:t>sprístupnené na internete v štruktúrovanej forme, ktorá umožňuje ich hromadné strojové spracovanie.</a:t>
            </a:r>
          </a:p>
          <a:p>
            <a:pPr marL="0" indent="0">
              <a:buNone/>
            </a:pPr>
            <a:r>
              <a:rPr lang="en-GB" i="1" dirty="0" err="1" smtClean="0">
                <a:solidFill>
                  <a:schemeClr val="accent2"/>
                </a:solidFill>
              </a:rPr>
              <a:t>Metadáta</a:t>
            </a:r>
            <a:r>
              <a:rPr lang="en-GB" dirty="0" smtClean="0"/>
              <a:t> </a:t>
            </a:r>
            <a:endParaRPr lang="sk-SK" dirty="0"/>
          </a:p>
          <a:p>
            <a:pPr lvl="1"/>
            <a:r>
              <a:rPr lang="sk-SK" dirty="0" smtClean="0"/>
              <a:t>dáta o dátach (autor, platnosť</a:t>
            </a:r>
            <a:r>
              <a:rPr lang="sk-SK" dirty="0"/>
              <a:t>, štruktúra</a:t>
            </a:r>
            <a:r>
              <a:rPr lang="sk-SK" dirty="0" smtClean="0"/>
              <a:t>)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903939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Zdroje autentických a otvorených dát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8335838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 smtClean="0"/>
              <a:t>Vlastné autentické dáta</a:t>
            </a:r>
          </a:p>
          <a:p>
            <a:pPr lvl="1"/>
            <a:r>
              <a:rPr lang="sk-SK" dirty="0" smtClean="0"/>
              <a:t>objektívne záznamy, merania, prieskumy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r>
              <a:rPr lang="sk-SK" dirty="0" smtClean="0"/>
              <a:t>Zdroje otvorených dát</a:t>
            </a:r>
          </a:p>
          <a:p>
            <a:pPr lvl="1"/>
            <a:r>
              <a:rPr lang="sk-SK" dirty="0" smtClean="0"/>
              <a:t>Národný </a:t>
            </a:r>
            <a:r>
              <a:rPr lang="sk-SK" dirty="0"/>
              <a:t>katalóg otvorených dát </a:t>
            </a:r>
            <a:r>
              <a:rPr lang="sk-SK" dirty="0">
                <a:solidFill>
                  <a:schemeClr val="accent5"/>
                </a:solidFill>
              </a:rPr>
              <a:t>https://data.slovensko.sk</a:t>
            </a:r>
            <a:r>
              <a:rPr lang="sk-SK" dirty="0" smtClean="0">
                <a:solidFill>
                  <a:schemeClr val="accent5"/>
                </a:solidFill>
              </a:rPr>
              <a:t>/</a:t>
            </a:r>
          </a:p>
          <a:p>
            <a:pPr lvl="1"/>
            <a:r>
              <a:rPr lang="sk-SK" dirty="0" err="1" smtClean="0"/>
              <a:t>Eurostat</a:t>
            </a:r>
            <a:r>
              <a:rPr lang="sk-SK" dirty="0"/>
              <a:t> </a:t>
            </a:r>
            <a:r>
              <a:rPr lang="sk-SK" dirty="0" smtClean="0"/>
              <a:t>(štatistiky a dáta o Európskej únii) </a:t>
            </a:r>
            <a:r>
              <a:rPr lang="sk-SK" dirty="0" smtClean="0">
                <a:solidFill>
                  <a:schemeClr val="accent5"/>
                </a:solidFill>
              </a:rPr>
              <a:t>https</a:t>
            </a:r>
            <a:r>
              <a:rPr lang="sk-SK" dirty="0">
                <a:solidFill>
                  <a:schemeClr val="accent5"/>
                </a:solidFill>
              </a:rPr>
              <a:t>://</a:t>
            </a:r>
            <a:r>
              <a:rPr lang="sk-SK" dirty="0" smtClean="0">
                <a:solidFill>
                  <a:schemeClr val="accent5"/>
                </a:solidFill>
              </a:rPr>
              <a:t>ec.europa.eu/eurostat/web/main/home</a:t>
            </a:r>
          </a:p>
          <a:p>
            <a:pPr lvl="1"/>
            <a:r>
              <a:rPr lang="sk-SK" dirty="0" err="1" smtClean="0"/>
              <a:t>Kaggle</a:t>
            </a:r>
            <a:r>
              <a:rPr lang="sk-SK" dirty="0" smtClean="0"/>
              <a:t> (komunita záujemcov o umelú inteligenciu a strojové učenie) </a:t>
            </a:r>
            <a:r>
              <a:rPr lang="sk-SK" dirty="0" smtClean="0">
                <a:solidFill>
                  <a:schemeClr val="accent5"/>
                </a:solidFill>
              </a:rPr>
              <a:t>https</a:t>
            </a:r>
            <a:r>
              <a:rPr lang="sk-SK" dirty="0">
                <a:solidFill>
                  <a:schemeClr val="accent5"/>
                </a:solidFill>
              </a:rPr>
              <a:t>://www.kaggle.com/datasets</a:t>
            </a:r>
          </a:p>
        </p:txBody>
      </p:sp>
    </p:spTree>
    <p:extLst>
      <p:ext uri="{BB962C8B-B14F-4D97-AF65-F5344CB8AC3E}">
        <p14:creationId xmlns:p14="http://schemas.microsoft.com/office/powerpoint/2010/main" val="242120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Formáty otvorených dát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dirty="0" err="1">
                <a:solidFill>
                  <a:schemeClr val="accent2"/>
                </a:solidFill>
              </a:rPr>
              <a:t>CSV</a:t>
            </a:r>
            <a:r>
              <a:rPr lang="sk-SK" dirty="0">
                <a:solidFill>
                  <a:schemeClr val="accent5"/>
                </a:solidFill>
              </a:rPr>
              <a:t> </a:t>
            </a:r>
            <a:r>
              <a:rPr lang="sk-SK" dirty="0"/>
              <a:t>(</a:t>
            </a:r>
            <a:r>
              <a:rPr lang="sk-SK" dirty="0" err="1"/>
              <a:t>Comma-Separated</a:t>
            </a:r>
            <a:r>
              <a:rPr lang="sk-SK" dirty="0"/>
              <a:t> </a:t>
            </a:r>
            <a:r>
              <a:rPr lang="sk-SK" dirty="0" err="1"/>
              <a:t>Values</a:t>
            </a:r>
            <a:r>
              <a:rPr lang="sk-SK" dirty="0"/>
              <a:t>), </a:t>
            </a:r>
            <a:r>
              <a:rPr lang="sk-SK" dirty="0" err="1">
                <a:solidFill>
                  <a:schemeClr val="accent2"/>
                </a:solidFill>
              </a:rPr>
              <a:t>TSV</a:t>
            </a:r>
            <a:r>
              <a:rPr lang="sk-SK" dirty="0"/>
              <a:t> (</a:t>
            </a:r>
            <a:r>
              <a:rPr lang="sk-SK" dirty="0" err="1"/>
              <a:t>Tab-Separated</a:t>
            </a:r>
            <a:r>
              <a:rPr lang="sk-SK" dirty="0"/>
              <a:t> </a:t>
            </a:r>
            <a:r>
              <a:rPr lang="sk-SK" dirty="0" err="1"/>
              <a:t>Values</a:t>
            </a:r>
            <a:r>
              <a:rPr lang="sk-SK" dirty="0" smtClean="0"/>
              <a:t>)</a:t>
            </a:r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textový súbor </a:t>
            </a:r>
            <a:r>
              <a:rPr lang="sk-SK" dirty="0" smtClean="0"/>
              <a:t>na uchovávanie </a:t>
            </a:r>
            <a:r>
              <a:rPr lang="sk-SK" i="1" dirty="0" smtClean="0">
                <a:solidFill>
                  <a:schemeClr val="accent5"/>
                </a:solidFill>
              </a:rPr>
              <a:t>tabuľkových dát</a:t>
            </a:r>
          </a:p>
          <a:p>
            <a:pPr lvl="1"/>
            <a:r>
              <a:rPr lang="sk-SK" dirty="0" smtClean="0"/>
              <a:t>riadky sú oddelené </a:t>
            </a:r>
            <a:r>
              <a:rPr lang="en-US" dirty="0" smtClean="0">
                <a:latin typeface="Consolas" panose="020B0609020204030204" pitchFamily="49" charset="0"/>
              </a:rPr>
              <a:t>'\n'</a:t>
            </a:r>
          </a:p>
          <a:p>
            <a:pPr lvl="1"/>
            <a:r>
              <a:rPr lang="sk-SK" dirty="0" smtClean="0"/>
              <a:t>stĺpce sú oddelené čiarkou (bodkočiarkou) alebo tabulátorom </a:t>
            </a:r>
            <a:r>
              <a:rPr lang="en-US" dirty="0">
                <a:latin typeface="Consolas" panose="020B0609020204030204" pitchFamily="49" charset="0"/>
              </a:rPr>
              <a:t>'\t</a:t>
            </a:r>
            <a:r>
              <a:rPr lang="en-US" dirty="0" smtClean="0">
                <a:latin typeface="Consolas" panose="020B0609020204030204" pitchFamily="49" charset="0"/>
              </a:rPr>
              <a:t>'</a:t>
            </a:r>
          </a:p>
          <a:p>
            <a:pPr lvl="1"/>
            <a:endParaRPr lang="en-US" dirty="0">
              <a:latin typeface="Consolas" panose="020B0609020204030204" pitchFamily="49" charset="0"/>
            </a:endParaRPr>
          </a:p>
          <a:p>
            <a:pPr marL="1260475" indent="0">
              <a:buNone/>
            </a:pPr>
            <a:r>
              <a:rPr lang="sk-SK" sz="1800" dirty="0" err="1">
                <a:latin typeface="Consolas" panose="020B0609020204030204" pitchFamily="49" charset="0"/>
              </a:rPr>
              <a:t>Meno,Vek,Mesto</a:t>
            </a:r>
            <a:endParaRPr lang="sk-SK" sz="1800" dirty="0">
              <a:latin typeface="Consolas" panose="020B0609020204030204" pitchFamily="49" charset="0"/>
            </a:endParaRPr>
          </a:p>
          <a:p>
            <a:pPr marL="1260475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Jana,30,Bratislava</a:t>
            </a:r>
          </a:p>
          <a:p>
            <a:pPr marL="1260475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Peter,45,Košice</a:t>
            </a:r>
          </a:p>
        </p:txBody>
      </p:sp>
    </p:spTree>
    <p:extLst>
      <p:ext uri="{BB962C8B-B14F-4D97-AF65-F5344CB8AC3E}">
        <p14:creationId xmlns:p14="http://schemas.microsoft.com/office/powerpoint/2010/main" val="2853502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Formáty otvorených dát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62017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k-SK" dirty="0" err="1" smtClean="0">
                <a:solidFill>
                  <a:schemeClr val="accent2"/>
                </a:solidFill>
              </a:rPr>
              <a:t>JSON</a:t>
            </a:r>
            <a:r>
              <a:rPr lang="sk-SK" dirty="0" smtClean="0">
                <a:solidFill>
                  <a:schemeClr val="accent5"/>
                </a:solidFill>
              </a:rPr>
              <a:t> </a:t>
            </a:r>
            <a:r>
              <a:rPr lang="sk-SK" dirty="0" smtClean="0"/>
              <a:t>(JavaScript </a:t>
            </a:r>
            <a:r>
              <a:rPr lang="sk-SK" dirty="0" err="1"/>
              <a:t>Object</a:t>
            </a:r>
            <a:r>
              <a:rPr lang="sk-SK" dirty="0"/>
              <a:t> </a:t>
            </a:r>
            <a:r>
              <a:rPr lang="sk-SK" dirty="0" err="1"/>
              <a:t>Notation</a:t>
            </a:r>
            <a:r>
              <a:rPr lang="sk-SK" dirty="0"/>
              <a:t>)</a:t>
            </a:r>
            <a:endParaRPr lang="sk-SK" dirty="0" smtClean="0"/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textový súbor </a:t>
            </a:r>
            <a:r>
              <a:rPr lang="sk-SK" dirty="0" smtClean="0"/>
              <a:t>na uchovávanie štruktúrovaných </a:t>
            </a:r>
            <a:r>
              <a:rPr lang="sk-SK" i="1" dirty="0" smtClean="0">
                <a:solidFill>
                  <a:schemeClr val="accent5"/>
                </a:solidFill>
              </a:rPr>
              <a:t>nelineárnych dát</a:t>
            </a:r>
          </a:p>
          <a:p>
            <a:pPr lvl="1"/>
            <a:r>
              <a:rPr lang="sk-SK" dirty="0" smtClean="0"/>
              <a:t>v </a:t>
            </a:r>
            <a:r>
              <a:rPr lang="sk-SK" dirty="0" err="1" smtClean="0"/>
              <a:t>Pythone</a:t>
            </a:r>
            <a:r>
              <a:rPr lang="sk-SK" dirty="0" smtClean="0"/>
              <a:t> objekty typu reťazec (</a:t>
            </a:r>
            <a:r>
              <a:rPr lang="sk-SK" dirty="0" err="1" smtClean="0"/>
              <a:t>str</a:t>
            </a:r>
            <a:r>
              <a:rPr lang="sk-SK" dirty="0" smtClean="0"/>
              <a:t>), číslo (</a:t>
            </a:r>
            <a:r>
              <a:rPr lang="sk-SK" dirty="0" err="1" smtClean="0"/>
              <a:t>int</a:t>
            </a:r>
            <a:r>
              <a:rPr lang="sk-SK" dirty="0" smtClean="0"/>
              <a:t>, </a:t>
            </a:r>
            <a:r>
              <a:rPr lang="sk-SK" dirty="0" err="1" smtClean="0"/>
              <a:t>float</a:t>
            </a:r>
            <a:r>
              <a:rPr lang="sk-SK" dirty="0" smtClean="0"/>
              <a:t>), logická hodnota (</a:t>
            </a:r>
            <a:r>
              <a:rPr lang="sk-SK" dirty="0" err="1" smtClean="0"/>
              <a:t>bool</a:t>
            </a:r>
            <a:r>
              <a:rPr lang="sk-SK" dirty="0" smtClean="0"/>
              <a:t>), slovník (</a:t>
            </a:r>
            <a:r>
              <a:rPr lang="sk-SK" dirty="0" err="1" smtClean="0"/>
              <a:t>dict</a:t>
            </a:r>
            <a:r>
              <a:rPr lang="sk-SK" dirty="0" smtClean="0"/>
              <a:t>), zoznam (list), n-</a:t>
            </a:r>
            <a:r>
              <a:rPr lang="sk-SK" dirty="0" err="1" smtClean="0"/>
              <a:t>tica</a:t>
            </a:r>
            <a:r>
              <a:rPr lang="sk-SK" dirty="0" smtClean="0"/>
              <a:t> (</a:t>
            </a:r>
            <a:r>
              <a:rPr lang="sk-SK" dirty="0" err="1" smtClean="0"/>
              <a:t>tuple</a:t>
            </a:r>
            <a:r>
              <a:rPr lang="sk-SK" dirty="0" smtClean="0"/>
              <a:t>)</a:t>
            </a:r>
            <a:endParaRPr lang="en-US" dirty="0" smtClean="0">
              <a:latin typeface="Consolas" panose="020B0609020204030204" pitchFamily="49" charset="0"/>
            </a:endParaRPr>
          </a:p>
          <a:p>
            <a:pPr lvl="1"/>
            <a:endParaRPr lang="en-US" dirty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{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</a:t>
            </a:r>
            <a:r>
              <a:rPr lang="sk-SK" sz="1800" dirty="0" err="1">
                <a:latin typeface="Consolas" panose="020B0609020204030204" pitchFamily="49" charset="0"/>
              </a:rPr>
              <a:t>nazov_knihy</a:t>
            </a:r>
            <a:r>
              <a:rPr lang="sk-SK" sz="1800" dirty="0">
                <a:latin typeface="Consolas" panose="020B0609020204030204" pitchFamily="49" charset="0"/>
              </a:rPr>
              <a:t>": "</a:t>
            </a:r>
            <a:r>
              <a:rPr lang="sk-SK" sz="1800" dirty="0" err="1">
                <a:latin typeface="Consolas" panose="020B0609020204030204" pitchFamily="49" charset="0"/>
              </a:rPr>
              <a:t>Hobit</a:t>
            </a:r>
            <a:r>
              <a:rPr lang="sk-SK" sz="1800" dirty="0">
                <a:latin typeface="Consolas" panose="020B0609020204030204" pitchFamily="49" charset="0"/>
              </a:rPr>
              <a:t>",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"autor": {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  "</a:t>
            </a:r>
            <a:r>
              <a:rPr lang="sk-SK" sz="1800" dirty="0" err="1">
                <a:latin typeface="Consolas" panose="020B0609020204030204" pitchFamily="49" charset="0"/>
              </a:rPr>
              <a:t>krstne_meno</a:t>
            </a:r>
            <a:r>
              <a:rPr lang="sk-SK" sz="1800" dirty="0">
                <a:latin typeface="Consolas" panose="020B0609020204030204" pitchFamily="49" charset="0"/>
              </a:rPr>
              <a:t>": "</a:t>
            </a:r>
            <a:r>
              <a:rPr lang="sk-SK" sz="1800" dirty="0" err="1">
                <a:latin typeface="Consolas" panose="020B0609020204030204" pitchFamily="49" charset="0"/>
              </a:rPr>
              <a:t>J.R.R</a:t>
            </a:r>
            <a:r>
              <a:rPr lang="sk-SK" sz="1800" dirty="0">
                <a:latin typeface="Consolas" panose="020B0609020204030204" pitchFamily="49" charset="0"/>
              </a:rPr>
              <a:t>.",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  "priezvisko": "</a:t>
            </a:r>
            <a:r>
              <a:rPr lang="sk-SK" sz="1800" dirty="0" err="1">
                <a:latin typeface="Consolas" panose="020B0609020204030204" pitchFamily="49" charset="0"/>
              </a:rPr>
              <a:t>Tolkien</a:t>
            </a:r>
            <a:r>
              <a:rPr lang="sk-SK" sz="1800" dirty="0">
                <a:latin typeface="Consolas" panose="020B0609020204030204" pitchFamily="49" charset="0"/>
              </a:rPr>
              <a:t>",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  "</a:t>
            </a:r>
            <a:r>
              <a:rPr lang="sk-SK" sz="1800" dirty="0" err="1">
                <a:latin typeface="Consolas" panose="020B0609020204030204" pitchFamily="49" charset="0"/>
              </a:rPr>
              <a:t>rok_narodenia</a:t>
            </a:r>
            <a:r>
              <a:rPr lang="sk-SK" sz="1800" dirty="0">
                <a:latin typeface="Consolas" panose="020B0609020204030204" pitchFamily="49" charset="0"/>
              </a:rPr>
              <a:t>": 1892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},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</a:t>
            </a:r>
            <a:r>
              <a:rPr lang="sk-SK" sz="1800" dirty="0" err="1">
                <a:latin typeface="Consolas" panose="020B0609020204030204" pitchFamily="49" charset="0"/>
              </a:rPr>
              <a:t>zanre</a:t>
            </a:r>
            <a:r>
              <a:rPr lang="sk-SK" sz="1800" dirty="0">
                <a:latin typeface="Consolas" panose="020B0609020204030204" pitchFamily="49" charset="0"/>
              </a:rPr>
              <a:t>": [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  "</a:t>
            </a:r>
            <a:r>
              <a:rPr lang="sk-SK" sz="1800" dirty="0" err="1">
                <a:latin typeface="Consolas" panose="020B0609020204030204" pitchFamily="49" charset="0"/>
              </a:rPr>
              <a:t>Fantazy</a:t>
            </a:r>
            <a:r>
              <a:rPr lang="sk-SK" sz="1800" dirty="0">
                <a:latin typeface="Consolas" panose="020B0609020204030204" pitchFamily="49" charset="0"/>
              </a:rPr>
              <a:t>",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  "Dobrodružné"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],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</a:t>
            </a:r>
            <a:r>
              <a:rPr lang="sk-SK" sz="1800" dirty="0" err="1">
                <a:latin typeface="Consolas" panose="020B0609020204030204" pitchFamily="49" charset="0"/>
              </a:rPr>
              <a:t>dostupna</a:t>
            </a:r>
            <a:r>
              <a:rPr lang="sk-SK" sz="1800" dirty="0">
                <a:latin typeface="Consolas" panose="020B0609020204030204" pitchFamily="49" charset="0"/>
              </a:rPr>
              <a:t>": </a:t>
            </a:r>
            <a:r>
              <a:rPr lang="sk-SK" sz="1800" dirty="0" err="1">
                <a:latin typeface="Consolas" panose="020B0609020204030204" pitchFamily="49" charset="0"/>
              </a:rPr>
              <a:t>true</a:t>
            </a:r>
            <a:r>
              <a:rPr lang="sk-SK" sz="1800" dirty="0">
                <a:latin typeface="Consolas" panose="020B0609020204030204" pitchFamily="49" charset="0"/>
              </a:rPr>
              <a:t>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"cena": 15.99,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  "</a:t>
            </a:r>
            <a:r>
              <a:rPr lang="sk-SK" sz="1800" dirty="0" err="1">
                <a:latin typeface="Consolas" panose="020B0609020204030204" pitchFamily="49" charset="0"/>
              </a:rPr>
              <a:t>vydavatel</a:t>
            </a:r>
            <a:r>
              <a:rPr lang="sk-SK" sz="1800" dirty="0">
                <a:latin typeface="Consolas" panose="020B0609020204030204" pitchFamily="49" charset="0"/>
              </a:rPr>
              <a:t>": </a:t>
            </a:r>
            <a:r>
              <a:rPr lang="sk-SK" sz="1800" dirty="0" err="1">
                <a:latin typeface="Consolas" panose="020B0609020204030204" pitchFamily="49" charset="0"/>
              </a:rPr>
              <a:t>null</a:t>
            </a:r>
            <a:endParaRPr lang="sk-SK" sz="1800" dirty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8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41248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Formáty otvorených dát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6201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dirty="0" smtClean="0">
                <a:solidFill>
                  <a:schemeClr val="accent2"/>
                </a:solidFill>
              </a:rPr>
              <a:t>XML</a:t>
            </a:r>
            <a:r>
              <a:rPr lang="sk-SK" dirty="0" smtClean="0">
                <a:solidFill>
                  <a:schemeClr val="accent5"/>
                </a:solidFill>
              </a:rPr>
              <a:t> </a:t>
            </a:r>
            <a:r>
              <a:rPr lang="sk-SK" dirty="0"/>
              <a:t>(</a:t>
            </a:r>
            <a:r>
              <a:rPr lang="sk-SK" dirty="0" err="1"/>
              <a:t>eXtensible</a:t>
            </a:r>
            <a:r>
              <a:rPr lang="sk-SK" dirty="0"/>
              <a:t> </a:t>
            </a:r>
            <a:r>
              <a:rPr lang="sk-SK" dirty="0" err="1"/>
              <a:t>Markup</a:t>
            </a:r>
            <a:r>
              <a:rPr lang="sk-SK" dirty="0"/>
              <a:t> </a:t>
            </a:r>
            <a:r>
              <a:rPr lang="sk-SK" dirty="0" err="1"/>
              <a:t>Language</a:t>
            </a:r>
            <a:r>
              <a:rPr lang="sk-SK" dirty="0"/>
              <a:t>)</a:t>
            </a:r>
            <a:endParaRPr lang="sk-SK" dirty="0" smtClean="0"/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textový súbor </a:t>
            </a:r>
            <a:r>
              <a:rPr lang="sk-SK" dirty="0" smtClean="0"/>
              <a:t>na uchovávanie štruktúrovaných </a:t>
            </a:r>
            <a:r>
              <a:rPr lang="sk-SK" i="1" dirty="0" smtClean="0">
                <a:solidFill>
                  <a:schemeClr val="accent5"/>
                </a:solidFill>
              </a:rPr>
              <a:t>nelineárnych dát</a:t>
            </a:r>
          </a:p>
          <a:p>
            <a:pPr lvl="1"/>
            <a:endParaRPr lang="en-US" dirty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&lt;?</a:t>
            </a:r>
            <a:r>
              <a:rPr lang="sk-SK" sz="1300" dirty="0" err="1">
                <a:latin typeface="Consolas" panose="020B0609020204030204" pitchFamily="49" charset="0"/>
              </a:rPr>
              <a:t>xml</a:t>
            </a:r>
            <a:r>
              <a:rPr lang="sk-SK" sz="1300" dirty="0">
                <a:latin typeface="Consolas" panose="020B0609020204030204" pitchFamily="49" charset="0"/>
              </a:rPr>
              <a:t> </a:t>
            </a:r>
            <a:r>
              <a:rPr lang="sk-SK" sz="1300" dirty="0" err="1">
                <a:latin typeface="Consolas" panose="020B0609020204030204" pitchFamily="49" charset="0"/>
              </a:rPr>
              <a:t>version</a:t>
            </a:r>
            <a:r>
              <a:rPr lang="sk-SK" sz="1300" dirty="0">
                <a:latin typeface="Consolas" panose="020B0609020204030204" pitchFamily="49" charset="0"/>
              </a:rPr>
              <a:t>="1.0" </a:t>
            </a:r>
            <a:r>
              <a:rPr lang="sk-SK" sz="1300" dirty="0" err="1">
                <a:latin typeface="Consolas" panose="020B0609020204030204" pitchFamily="49" charset="0"/>
              </a:rPr>
              <a:t>encoding</a:t>
            </a:r>
            <a:r>
              <a:rPr lang="sk-SK" sz="1300" dirty="0">
                <a:latin typeface="Consolas" panose="020B0609020204030204" pitchFamily="49" charset="0"/>
              </a:rPr>
              <a:t>="UTF-8"?&gt;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&lt;</a:t>
            </a:r>
            <a:r>
              <a:rPr lang="sk-SK" sz="1300" dirty="0" err="1">
                <a:latin typeface="Consolas" panose="020B0609020204030204" pitchFamily="49" charset="0"/>
              </a:rPr>
              <a:t>katalog</a:t>
            </a:r>
            <a:r>
              <a:rPr lang="sk-SK" sz="1300" dirty="0">
                <a:latin typeface="Consolas" panose="020B0609020204030204" pitchFamily="49" charset="0"/>
              </a:rPr>
              <a:t>&gt; </a:t>
            </a:r>
            <a:endParaRPr lang="sk-SK" sz="1300" dirty="0" smtClean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</a:t>
            </a:r>
            <a:r>
              <a:rPr lang="sk-SK" sz="1300" dirty="0" smtClean="0">
                <a:latin typeface="Consolas" panose="020B0609020204030204" pitchFamily="49" charset="0"/>
              </a:rPr>
              <a:t>   &lt;</a:t>
            </a:r>
            <a:r>
              <a:rPr lang="sk-SK" sz="1300" dirty="0">
                <a:latin typeface="Consolas" panose="020B0609020204030204" pitchFamily="49" charset="0"/>
              </a:rPr>
              <a:t>kniha id="456" </a:t>
            </a:r>
            <a:r>
              <a:rPr lang="sk-SK" sz="1300" dirty="0" err="1">
                <a:latin typeface="Consolas" panose="020B0609020204030204" pitchFamily="49" charset="0"/>
              </a:rPr>
              <a:t>dostupna</a:t>
            </a:r>
            <a:r>
              <a:rPr lang="sk-SK" sz="1300" dirty="0">
                <a:latin typeface="Consolas" panose="020B0609020204030204" pitchFamily="49" charset="0"/>
              </a:rPr>
              <a:t>="</a:t>
            </a:r>
            <a:r>
              <a:rPr lang="sk-SK" sz="1300" dirty="0" err="1">
                <a:latin typeface="Consolas" panose="020B0609020204030204" pitchFamily="49" charset="0"/>
              </a:rPr>
              <a:t>ano</a:t>
            </a:r>
            <a:r>
              <a:rPr lang="sk-SK" sz="1300" dirty="0">
                <a:latin typeface="Consolas" panose="020B0609020204030204" pitchFamily="49" charset="0"/>
              </a:rPr>
              <a:t>"&gt; </a:t>
            </a:r>
            <a:endParaRPr lang="sk-SK" sz="1300" dirty="0" smtClean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</a:t>
            </a:r>
            <a:r>
              <a:rPr lang="sk-SK" sz="1300" dirty="0" smtClean="0">
                <a:latin typeface="Consolas" panose="020B0609020204030204" pitchFamily="49" charset="0"/>
              </a:rPr>
              <a:t>       &lt;</a:t>
            </a:r>
            <a:r>
              <a:rPr lang="sk-SK" sz="1300" dirty="0" err="1">
                <a:latin typeface="Consolas" panose="020B0609020204030204" pitchFamily="49" charset="0"/>
              </a:rPr>
              <a:t>nazov</a:t>
            </a:r>
            <a:r>
              <a:rPr lang="sk-SK" sz="1300" dirty="0">
                <a:latin typeface="Consolas" panose="020B0609020204030204" pitchFamily="49" charset="0"/>
              </a:rPr>
              <a:t>&gt;Meno ruže&lt;/</a:t>
            </a:r>
            <a:r>
              <a:rPr lang="sk-SK" sz="1300" dirty="0" err="1">
                <a:latin typeface="Consolas" panose="020B0609020204030204" pitchFamily="49" charset="0"/>
              </a:rPr>
              <a:t>nazov</a:t>
            </a:r>
            <a:r>
              <a:rPr lang="sk-SK" sz="1300" dirty="0">
                <a:latin typeface="Consolas" panose="020B0609020204030204" pitchFamily="49" charset="0"/>
              </a:rPr>
              <a:t>&gt; </a:t>
            </a:r>
            <a:endParaRPr lang="sk-SK" sz="1300" dirty="0" smtClean="0">
              <a:latin typeface="Consolas" panose="020B0609020204030204" pitchFamily="49" charset="0"/>
            </a:endParaRP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</a:t>
            </a:r>
            <a:r>
              <a:rPr lang="sk-SK" sz="1300" dirty="0" smtClean="0">
                <a:latin typeface="Consolas" panose="020B0609020204030204" pitchFamily="49" charset="0"/>
              </a:rPr>
              <a:t>       &lt;</a:t>
            </a:r>
            <a:r>
              <a:rPr lang="sk-SK" sz="1300" dirty="0">
                <a:latin typeface="Consolas" panose="020B0609020204030204" pitchFamily="49" charset="0"/>
              </a:rPr>
              <a:t>autor&gt;</a:t>
            </a:r>
            <a:r>
              <a:rPr lang="sk-SK" sz="1300" dirty="0" err="1">
                <a:latin typeface="Consolas" panose="020B0609020204030204" pitchFamily="49" charset="0"/>
              </a:rPr>
              <a:t>Umberto</a:t>
            </a:r>
            <a:r>
              <a:rPr lang="sk-SK" sz="1300" dirty="0">
                <a:latin typeface="Consolas" panose="020B0609020204030204" pitchFamily="49" charset="0"/>
              </a:rPr>
              <a:t> </a:t>
            </a:r>
            <a:r>
              <a:rPr lang="sk-SK" sz="1300" dirty="0" err="1">
                <a:latin typeface="Consolas" panose="020B0609020204030204" pitchFamily="49" charset="0"/>
              </a:rPr>
              <a:t>Eco</a:t>
            </a:r>
            <a:r>
              <a:rPr lang="sk-SK" sz="1300" dirty="0">
                <a:latin typeface="Consolas" panose="020B0609020204030204" pitchFamily="49" charset="0"/>
              </a:rPr>
              <a:t>&lt;/autor&gt;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     &lt;</a:t>
            </a:r>
            <a:r>
              <a:rPr lang="sk-SK" sz="1300" dirty="0" err="1">
                <a:latin typeface="Consolas" panose="020B0609020204030204" pitchFamily="49" charset="0"/>
              </a:rPr>
              <a:t>rok_vydania</a:t>
            </a:r>
            <a:r>
              <a:rPr lang="sk-SK" sz="1300" dirty="0">
                <a:latin typeface="Consolas" panose="020B0609020204030204" pitchFamily="49" charset="0"/>
              </a:rPr>
              <a:t>&gt;1980&lt;/</a:t>
            </a:r>
            <a:r>
              <a:rPr lang="sk-SK" sz="1300" dirty="0" err="1">
                <a:latin typeface="Consolas" panose="020B0609020204030204" pitchFamily="49" charset="0"/>
              </a:rPr>
              <a:t>rok_vydania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     &lt;</a:t>
            </a:r>
            <a:r>
              <a:rPr lang="sk-SK" sz="1300" dirty="0" err="1">
                <a:latin typeface="Consolas" panose="020B0609020204030204" pitchFamily="49" charset="0"/>
              </a:rPr>
              <a:t>zanre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         &lt;</a:t>
            </a:r>
            <a:r>
              <a:rPr lang="sk-SK" sz="1300" dirty="0" err="1">
                <a:latin typeface="Consolas" panose="020B0609020204030204" pitchFamily="49" charset="0"/>
              </a:rPr>
              <a:t>zaner</a:t>
            </a:r>
            <a:r>
              <a:rPr lang="sk-SK" sz="1300" dirty="0">
                <a:latin typeface="Consolas" panose="020B0609020204030204" pitchFamily="49" charset="0"/>
              </a:rPr>
              <a:t>&gt;Historický&lt;/</a:t>
            </a:r>
            <a:r>
              <a:rPr lang="sk-SK" sz="1300" dirty="0" err="1">
                <a:latin typeface="Consolas" panose="020B0609020204030204" pitchFamily="49" charset="0"/>
              </a:rPr>
              <a:t>zaner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         &lt;</a:t>
            </a:r>
            <a:r>
              <a:rPr lang="sk-SK" sz="1300" dirty="0" err="1">
                <a:latin typeface="Consolas" panose="020B0609020204030204" pitchFamily="49" charset="0"/>
              </a:rPr>
              <a:t>zaner</a:t>
            </a:r>
            <a:r>
              <a:rPr lang="sk-SK" sz="1300" dirty="0">
                <a:latin typeface="Consolas" panose="020B0609020204030204" pitchFamily="49" charset="0"/>
              </a:rPr>
              <a:t>&gt;Detektívka&lt;/</a:t>
            </a:r>
            <a:r>
              <a:rPr lang="sk-SK" sz="1300" dirty="0" err="1">
                <a:latin typeface="Consolas" panose="020B0609020204030204" pitchFamily="49" charset="0"/>
              </a:rPr>
              <a:t>zaner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     &lt;/</a:t>
            </a:r>
            <a:r>
              <a:rPr lang="sk-SK" sz="1300" dirty="0" err="1">
                <a:latin typeface="Consolas" panose="020B0609020204030204" pitchFamily="49" charset="0"/>
              </a:rPr>
              <a:t>zanre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>
                <a:latin typeface="Consolas" panose="020B0609020204030204" pitchFamily="49" charset="0"/>
              </a:rPr>
              <a:t>   </a:t>
            </a:r>
            <a:r>
              <a:rPr lang="sk-SK" sz="1300" dirty="0" smtClean="0">
                <a:latin typeface="Consolas" panose="020B0609020204030204" pitchFamily="49" charset="0"/>
              </a:rPr>
              <a:t> &lt;/</a:t>
            </a:r>
            <a:r>
              <a:rPr lang="sk-SK" sz="1300" dirty="0">
                <a:latin typeface="Consolas" panose="020B0609020204030204" pitchFamily="49" charset="0"/>
              </a:rPr>
              <a:t>kniha&gt;</a:t>
            </a:r>
          </a:p>
          <a:p>
            <a:pPr marL="126047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sz="1300" dirty="0" smtClean="0">
                <a:latin typeface="Consolas" panose="020B0609020204030204" pitchFamily="49" charset="0"/>
              </a:rPr>
              <a:t>&lt;/</a:t>
            </a:r>
            <a:r>
              <a:rPr lang="sk-SK" sz="1300" dirty="0" err="1">
                <a:latin typeface="Consolas" panose="020B0609020204030204" pitchFamily="49" charset="0"/>
              </a:rPr>
              <a:t>katalog</a:t>
            </a:r>
            <a:r>
              <a:rPr lang="sk-SK" sz="1300" dirty="0">
                <a:latin typeface="Consolas" panose="020B060902020403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9193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/>
              <a:t>3. Práca so súbormi v jazyku </a:t>
            </a:r>
            <a:r>
              <a:rPr lang="sk-SK" sz="3600" dirty="0" err="1"/>
              <a:t>Python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759774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sz="1800" dirty="0" err="1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with</a:t>
            </a:r>
            <a:r>
              <a:rPr lang="sk-SK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k-SK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open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sk-SK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úbor</a:t>
            </a:r>
            <a:r>
              <a:rPr lang="sk-SK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sk-SK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mód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1800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premenn</a:t>
            </a:r>
            <a:r>
              <a:rPr lang="sk-SK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á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sk-SK" sz="18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príkazy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k-SK" sz="1800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sk-SK" sz="1800" dirty="0" smtClean="0">
                <a:cs typeface="Courier New" panose="02070309020205020404" pitchFamily="49" charset="0"/>
              </a:rPr>
              <a:t>Mód </a:t>
            </a:r>
            <a:r>
              <a:rPr lang="sk-SK" sz="1800" dirty="0">
                <a:cs typeface="Courier New" panose="02070309020205020404" pitchFamily="49" charset="0"/>
              </a:rPr>
              <a:t>môže byť: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'r'</a:t>
            </a:r>
            <a:r>
              <a:rPr lang="en-US" sz="1600" dirty="0">
                <a:cs typeface="Courier New" panose="02070309020205020404" pitchFamily="49" charset="0"/>
              </a:rPr>
              <a:t> </a:t>
            </a:r>
            <a:r>
              <a:rPr lang="sk-SK" sz="1600" dirty="0">
                <a:cs typeface="Courier New" panose="02070309020205020404" pitchFamily="49" charset="0"/>
              </a:rPr>
              <a:t>(</a:t>
            </a:r>
            <a:r>
              <a:rPr lang="sk-SK" sz="1600" dirty="0" err="1">
                <a:solidFill>
                  <a:schemeClr val="accent2"/>
                </a:solidFill>
                <a:cs typeface="Courier New" panose="02070309020205020404" pitchFamily="49" charset="0"/>
              </a:rPr>
              <a:t>read</a:t>
            </a:r>
            <a:r>
              <a:rPr lang="sk-SK" sz="1600" dirty="0">
                <a:cs typeface="Courier New" panose="02070309020205020404" pitchFamily="49" charset="0"/>
              </a:rPr>
              <a:t>) – zo súboru sa dá iba čítať</a:t>
            </a:r>
            <a:r>
              <a:rPr lang="en-US" sz="1600" dirty="0">
                <a:cs typeface="Courier New" panose="02070309020205020404" pitchFamily="49" charset="0"/>
              </a:rPr>
              <a:t> </a:t>
            </a:r>
            <a:r>
              <a:rPr lang="sk-SK" sz="1600" dirty="0">
                <a:cs typeface="Courier New" panose="02070309020205020404" pitchFamily="49" charset="0"/>
              </a:rPr>
              <a:t>– </a:t>
            </a:r>
            <a:r>
              <a:rPr lang="sk-SK" sz="1600" dirty="0">
                <a:solidFill>
                  <a:schemeClr val="accent1"/>
                </a:solidFill>
                <a:cs typeface="Courier New" panose="02070309020205020404" pitchFamily="49" charset="0"/>
              </a:rPr>
              <a:t>predvolená hodnota</a:t>
            </a:r>
            <a:endParaRPr lang="en-US" sz="1600" dirty="0">
              <a:solidFill>
                <a:schemeClr val="accent1"/>
              </a:solidFill>
              <a:cs typeface="Courier New" panose="02070309020205020404" pitchFamily="49" charset="0"/>
            </a:endParaRP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'w'</a:t>
            </a:r>
            <a:r>
              <a:rPr lang="sk-SK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k-SK" sz="1600" dirty="0">
                <a:cs typeface="Courier New" panose="02070309020205020404" pitchFamily="49" charset="0"/>
              </a:rPr>
              <a:t>(</a:t>
            </a:r>
            <a:r>
              <a:rPr lang="sk-SK" sz="1600" dirty="0" err="1">
                <a:solidFill>
                  <a:schemeClr val="accent2"/>
                </a:solidFill>
                <a:cs typeface="Courier New" panose="02070309020205020404" pitchFamily="49" charset="0"/>
              </a:rPr>
              <a:t>write</a:t>
            </a:r>
            <a:r>
              <a:rPr lang="sk-SK" sz="1600" dirty="0">
                <a:cs typeface="Courier New" panose="02070309020205020404" pitchFamily="49" charset="0"/>
              </a:rPr>
              <a:t>) – do súboru sa dá zapisovať – vytvorí sa nový súbor, alebo sa existujúci prepíše novými hodnotami</a:t>
            </a:r>
            <a:endParaRPr lang="en-US" sz="1600" dirty="0">
              <a:cs typeface="Courier New" panose="02070309020205020404" pitchFamily="49" charset="0"/>
            </a:endParaRP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'a'</a:t>
            </a:r>
            <a:r>
              <a:rPr lang="sk-SK" sz="1600" dirty="0">
                <a:cs typeface="Courier New" panose="02070309020205020404" pitchFamily="49" charset="0"/>
              </a:rPr>
              <a:t> (</a:t>
            </a:r>
            <a:r>
              <a:rPr lang="sk-SK" sz="1600" dirty="0" err="1">
                <a:solidFill>
                  <a:schemeClr val="accent2"/>
                </a:solidFill>
                <a:cs typeface="Courier New" panose="02070309020205020404" pitchFamily="49" charset="0"/>
              </a:rPr>
              <a:t>append</a:t>
            </a:r>
            <a:r>
              <a:rPr lang="sk-SK" sz="1600" dirty="0">
                <a:cs typeface="Courier New" panose="02070309020205020404" pitchFamily="49" charset="0"/>
              </a:rPr>
              <a:t>) – do súboru sa dá zapisovať na koniec pôvodného obsahu</a:t>
            </a:r>
            <a:endParaRPr lang="en-US" sz="1600" dirty="0">
              <a:cs typeface="Courier New" panose="02070309020205020404" pitchFamily="49" charset="0"/>
            </a:endParaRPr>
          </a:p>
          <a:p>
            <a:r>
              <a:rPr lang="sk-SK" sz="1800" dirty="0" smtClean="0">
                <a:cs typeface="Courier New" panose="02070309020205020404" pitchFamily="49" charset="0"/>
              </a:rPr>
              <a:t>Do </a:t>
            </a:r>
            <a:r>
              <a:rPr lang="sk-SK" sz="1800" dirty="0">
                <a:cs typeface="Courier New" panose="02070309020205020404" pitchFamily="49" charset="0"/>
              </a:rPr>
              <a:t>premennej sa priradí referencia na dátový prúd otvorený funkciou </a:t>
            </a:r>
            <a:r>
              <a:rPr lang="sk-SK" sz="1800" dirty="0" err="1">
                <a:latin typeface="Consolas" panose="020B0609020204030204" pitchFamily="49" charset="0"/>
                <a:cs typeface="Courier New" panose="02070309020205020404" pitchFamily="49" charset="0"/>
              </a:rPr>
              <a:t>open</a:t>
            </a:r>
            <a:r>
              <a:rPr lang="sk-SK" sz="1800" dirty="0">
                <a:latin typeface="Consolas" panose="020B0609020204030204" pitchFamily="49" charset="0"/>
                <a:cs typeface="Courier New" panose="02070309020205020404" pitchFamily="49" charset="0"/>
              </a:rPr>
              <a:t>() </a:t>
            </a:r>
            <a:r>
              <a:rPr lang="sk-SK" sz="1800" dirty="0">
                <a:cs typeface="Courier New" panose="02070309020205020404" pitchFamily="49" charset="0"/>
              </a:rPr>
              <a:t>a vykonajú sa vnorené príkazy.</a:t>
            </a:r>
          </a:p>
          <a:p>
            <a:r>
              <a:rPr lang="sk-SK" sz="1800" dirty="0">
                <a:cs typeface="Courier New" panose="02070309020205020404" pitchFamily="49" charset="0"/>
              </a:rPr>
              <a:t>Súbor je otvorený len vo vnútri štruktúry </a:t>
            </a:r>
            <a:r>
              <a:rPr lang="sk-SK" sz="1800" dirty="0" err="1">
                <a:latin typeface="Consolas" panose="020B0609020204030204" pitchFamily="49" charset="0"/>
                <a:cs typeface="Courier New" panose="02070309020205020404" pitchFamily="49" charset="0"/>
              </a:rPr>
              <a:t>with</a:t>
            </a:r>
            <a:r>
              <a:rPr lang="sk-SK" sz="1800" dirty="0">
                <a:cs typeface="Courier New" panose="02070309020205020404" pitchFamily="49" charset="0"/>
              </a:rPr>
              <a:t>, mimo nej sa automaticky zatvorí.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2387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Čítanie z textového súboru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759774" cy="4351338"/>
          </a:xfrm>
        </p:spPr>
        <p:txBody>
          <a:bodyPr/>
          <a:lstStyle/>
          <a:p>
            <a:pPr marL="0" indent="0">
              <a:buNone/>
            </a:pPr>
            <a:r>
              <a:rPr lang="sk-SK" sz="2400" i="1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súbor</a:t>
            </a:r>
            <a:r>
              <a:rPr lang="sk-SK" sz="2400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.read</a:t>
            </a:r>
            <a:r>
              <a:rPr lang="sk-SK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sk-SK" sz="2400" dirty="0">
                <a:solidFill>
                  <a:schemeClr val="accent2"/>
                </a:solidFill>
              </a:rPr>
              <a:t> </a:t>
            </a:r>
            <a:r>
              <a:rPr lang="sk-SK" sz="2400" dirty="0"/>
              <a:t>– vráti obsah súborového prúdu ako jeden znakový reťazec </a:t>
            </a:r>
          </a:p>
          <a:p>
            <a:pPr marL="0" indent="0">
              <a:buNone/>
            </a:pPr>
            <a:r>
              <a:rPr lang="sk-SK" sz="2400" i="1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súbor</a:t>
            </a:r>
            <a:r>
              <a:rPr lang="sk-SK" sz="2400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.read</a:t>
            </a:r>
            <a:r>
              <a:rPr lang="sk-SK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sk-SK" sz="2400" i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počet</a:t>
            </a:r>
            <a:r>
              <a:rPr lang="sk-SK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sk-SK" sz="2400" dirty="0"/>
              <a:t> – vráti daný počet znakov zo súborového prúdu dát</a:t>
            </a:r>
            <a:r>
              <a:rPr lang="en-US" sz="2400" dirty="0"/>
              <a:t> </a:t>
            </a:r>
            <a:r>
              <a:rPr lang="sk-SK" sz="2400" dirty="0"/>
              <a:t>ako znakový reťazec</a:t>
            </a:r>
          </a:p>
          <a:p>
            <a:pPr marL="0" indent="0">
              <a:buNone/>
            </a:pPr>
            <a:r>
              <a:rPr lang="sk-SK" sz="2400" i="1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súbor</a:t>
            </a:r>
            <a:r>
              <a:rPr lang="sk-SK" sz="2400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.readline</a:t>
            </a:r>
            <a:r>
              <a:rPr lang="sk-SK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sk-SK" sz="2400" dirty="0">
                <a:solidFill>
                  <a:schemeClr val="accent2"/>
                </a:solidFill>
              </a:rPr>
              <a:t> </a:t>
            </a:r>
            <a:r>
              <a:rPr lang="sk-SK" sz="2400" dirty="0"/>
              <a:t>– vráti aktuálny riadok zo súborového prúdu dát ako znakový reťazec</a:t>
            </a:r>
          </a:p>
          <a:p>
            <a:pPr marL="0" indent="0">
              <a:buNone/>
            </a:pPr>
            <a:r>
              <a:rPr lang="sk-SK" sz="2400" i="1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súbor</a:t>
            </a:r>
            <a:r>
              <a:rPr lang="sk-SK" sz="2400" dirty="0" err="1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.readlines</a:t>
            </a:r>
            <a:r>
              <a:rPr lang="sk-SK" sz="24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sk-SK" sz="2400" dirty="0"/>
              <a:t>– vráti zoznam riadkov (znakových reťazcov) v súborovom prúde dát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7133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4. Technológie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i="1" dirty="0" err="1" smtClean="0">
                <a:solidFill>
                  <a:schemeClr val="accent2"/>
                </a:solidFill>
              </a:rPr>
              <a:t>Jupyter</a:t>
            </a:r>
            <a:r>
              <a:rPr lang="sk-SK" i="1" dirty="0" smtClean="0">
                <a:solidFill>
                  <a:schemeClr val="accent2"/>
                </a:solidFill>
              </a:rPr>
              <a:t> Notebook </a:t>
            </a:r>
            <a:r>
              <a:rPr lang="sk-SK" dirty="0" smtClean="0"/>
              <a:t>– webová aplikácia, ktorá umožňuje vytvárať a zdieľať dokumenty, ktoré môžu obsahovať:</a:t>
            </a:r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Kód</a:t>
            </a:r>
            <a:r>
              <a:rPr lang="sk-SK" dirty="0" smtClean="0"/>
              <a:t> – spustiteľný kód (v </a:t>
            </a:r>
            <a:r>
              <a:rPr lang="sk-SK" dirty="0" err="1" smtClean="0"/>
              <a:t>Pythone</a:t>
            </a:r>
            <a:r>
              <a:rPr lang="sk-SK" dirty="0" smtClean="0"/>
              <a:t>)</a:t>
            </a:r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Výstup</a:t>
            </a:r>
            <a:r>
              <a:rPr lang="sk-SK" dirty="0" smtClean="0"/>
              <a:t> – výsledky výpočtov (texty, tabuľky, grafy, obrázky)</a:t>
            </a:r>
          </a:p>
          <a:p>
            <a:pPr lvl="1"/>
            <a:r>
              <a:rPr lang="sk-SK" i="1" dirty="0" smtClean="0">
                <a:solidFill>
                  <a:schemeClr val="accent5"/>
                </a:solidFill>
              </a:rPr>
              <a:t>Text</a:t>
            </a:r>
            <a:r>
              <a:rPr lang="sk-SK" dirty="0" smtClean="0"/>
              <a:t> – textové popisy, poznámky, vložené obrázky formátované pomocou značkovacieho jazyka (</a:t>
            </a:r>
            <a:r>
              <a:rPr lang="sk-SK" dirty="0" err="1" smtClean="0"/>
              <a:t>Markdown</a:t>
            </a:r>
            <a:r>
              <a:rPr lang="sk-SK" dirty="0" smtClean="0"/>
              <a:t>)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0625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4. Technológie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i="1" dirty="0" smtClean="0">
                <a:solidFill>
                  <a:schemeClr val="accent2"/>
                </a:solidFill>
              </a:rPr>
              <a:t>Google </a:t>
            </a:r>
            <a:r>
              <a:rPr lang="sk-SK" i="1" dirty="0" err="1" smtClean="0">
                <a:solidFill>
                  <a:schemeClr val="accent2"/>
                </a:solidFill>
              </a:rPr>
              <a:t>Colab</a:t>
            </a:r>
            <a:r>
              <a:rPr lang="sk-SK" i="1" dirty="0" smtClean="0">
                <a:solidFill>
                  <a:schemeClr val="accent2"/>
                </a:solidFill>
              </a:rPr>
              <a:t> </a:t>
            </a:r>
            <a:r>
              <a:rPr lang="sk-SK" dirty="0" smtClean="0"/>
              <a:t>– </a:t>
            </a:r>
            <a:r>
              <a:rPr lang="sk-SK" dirty="0" err="1" smtClean="0"/>
              <a:t>cloudová</a:t>
            </a:r>
            <a:r>
              <a:rPr lang="sk-SK" dirty="0" smtClean="0"/>
              <a:t> služba od Google na prácu s </a:t>
            </a:r>
            <a:r>
              <a:rPr lang="sk-SK" dirty="0" err="1" smtClean="0"/>
              <a:t>Jupyter</a:t>
            </a:r>
            <a:r>
              <a:rPr lang="sk-SK" dirty="0" smtClean="0"/>
              <a:t> notebookmi:</a:t>
            </a:r>
          </a:p>
          <a:p>
            <a:pPr lvl="1"/>
            <a:r>
              <a:rPr lang="sk-SK" dirty="0" smtClean="0"/>
              <a:t>Nevyžaduje si žiadne nastavenie ani inštaláciu na počítači.</a:t>
            </a:r>
          </a:p>
          <a:p>
            <a:pPr lvl="1"/>
            <a:r>
              <a:rPr lang="sk-SK" dirty="0" smtClean="0"/>
              <a:t>Poskytuje prístup k výkonnému hardvéru na zložité výpočty.</a:t>
            </a:r>
          </a:p>
          <a:p>
            <a:pPr lvl="1"/>
            <a:r>
              <a:rPr lang="sk-SK" dirty="0" smtClean="0"/>
              <a:t>Umožňuje jednoducho zdieľať a spolupracovať na notebookoch s inými ľuďmi.</a:t>
            </a:r>
          </a:p>
          <a:p>
            <a:pPr marL="0" indent="0">
              <a:buNone/>
            </a:pPr>
            <a:r>
              <a:rPr lang="sk-SK" dirty="0">
                <a:solidFill>
                  <a:schemeClr val="accent5"/>
                </a:solidFill>
                <a:hlinkClick r:id="rId2"/>
              </a:rPr>
              <a:t>https://colab.research.google.com/</a:t>
            </a:r>
            <a:endParaRPr lang="sk-SK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Cieľ workshopu</a:t>
            </a:r>
            <a:endParaRPr lang="sk-SK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400" dirty="0" smtClean="0"/>
              <a:t>získať </a:t>
            </a:r>
            <a:r>
              <a:rPr lang="sk-SK" sz="2400" dirty="0"/>
              <a:t>vedomosti o získavaní, spracovaní, prezentovaní a interpretácii </a:t>
            </a:r>
            <a:r>
              <a:rPr lang="sk-SK" sz="2400" dirty="0">
                <a:solidFill>
                  <a:schemeClr val="accent2"/>
                </a:solidFill>
              </a:rPr>
              <a:t>autentických dát</a:t>
            </a:r>
            <a:r>
              <a:rPr lang="sk-SK" sz="2400" dirty="0"/>
              <a:t> so zámerom </a:t>
            </a:r>
            <a:endParaRPr lang="sk-SK" sz="2400" dirty="0" smtClean="0"/>
          </a:p>
          <a:p>
            <a:r>
              <a:rPr lang="sk-SK" sz="2400" dirty="0" smtClean="0"/>
              <a:t>podporiť </a:t>
            </a:r>
            <a:r>
              <a:rPr lang="sk-SK" sz="2400" dirty="0">
                <a:solidFill>
                  <a:schemeClr val="accent2"/>
                </a:solidFill>
              </a:rPr>
              <a:t>kritické myslenie </a:t>
            </a:r>
            <a:r>
              <a:rPr lang="sk-SK" sz="2400" dirty="0"/>
              <a:t>a formulovanie úsudkov založených na objektívnych </a:t>
            </a:r>
            <a:r>
              <a:rPr lang="sk-SK" sz="2400" dirty="0" smtClean="0"/>
              <a:t>dátach,</a:t>
            </a:r>
          </a:p>
          <a:p>
            <a:r>
              <a:rPr lang="sk-SK" sz="2400" dirty="0" smtClean="0"/>
              <a:t>získať námety </a:t>
            </a:r>
            <a:r>
              <a:rPr lang="sk-SK" sz="2400" dirty="0"/>
              <a:t>na využitie v pedagogickej praxi na </a:t>
            </a:r>
            <a:r>
              <a:rPr lang="sk-SK" sz="2400" dirty="0">
                <a:solidFill>
                  <a:schemeClr val="accent2"/>
                </a:solidFill>
              </a:rPr>
              <a:t>rozvoj dátovej gramotnosti žiakov</a:t>
            </a:r>
            <a:r>
              <a:rPr lang="sk-SK" sz="2400" dirty="0"/>
              <a:t>, kritického myslenia, rozhodovania založeného na </a:t>
            </a:r>
            <a:r>
              <a:rPr lang="sk-SK" sz="2400" dirty="0" smtClean="0"/>
              <a:t>dôkazoch</a:t>
            </a:r>
          </a:p>
          <a:p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08548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4. Technológie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i="1" dirty="0" err="1" smtClean="0">
                <a:solidFill>
                  <a:schemeClr val="accent2"/>
                </a:solidFill>
              </a:rPr>
              <a:t>Gemini</a:t>
            </a:r>
            <a:r>
              <a:rPr lang="sk-SK" i="1" dirty="0" smtClean="0">
                <a:solidFill>
                  <a:schemeClr val="accent2"/>
                </a:solidFill>
              </a:rPr>
              <a:t> </a:t>
            </a:r>
            <a:r>
              <a:rPr lang="sk-SK" dirty="0" smtClean="0"/>
              <a:t>– v Google </a:t>
            </a:r>
            <a:r>
              <a:rPr lang="sk-SK" dirty="0" err="1" smtClean="0"/>
              <a:t>Colab</a:t>
            </a:r>
            <a:r>
              <a:rPr lang="sk-SK" dirty="0" smtClean="0"/>
              <a:t> funguje ako </a:t>
            </a:r>
            <a:r>
              <a:rPr lang="sk-SK" dirty="0" err="1" smtClean="0"/>
              <a:t>AI</a:t>
            </a:r>
            <a:r>
              <a:rPr lang="sk-SK" dirty="0" smtClean="0"/>
              <a:t> asistent na:</a:t>
            </a:r>
          </a:p>
          <a:p>
            <a:pPr lvl="1"/>
            <a:r>
              <a:rPr lang="sk-SK" dirty="0" smtClean="0"/>
              <a:t>generovanie kódu</a:t>
            </a:r>
          </a:p>
          <a:p>
            <a:pPr lvl="1"/>
            <a:r>
              <a:rPr lang="sk-SK" dirty="0" smtClean="0"/>
              <a:t>dopĺňanie kódu</a:t>
            </a:r>
          </a:p>
          <a:p>
            <a:pPr lvl="1"/>
            <a:r>
              <a:rPr lang="sk-SK" dirty="0" smtClean="0"/>
              <a:t>vysvetľovanie kódu</a:t>
            </a:r>
          </a:p>
          <a:p>
            <a:pPr lvl="1"/>
            <a:r>
              <a:rPr lang="sk-SK" dirty="0" smtClean="0"/>
              <a:t>opravu chýb</a:t>
            </a:r>
          </a:p>
          <a:p>
            <a:pPr lvl="1"/>
            <a:r>
              <a:rPr lang="sk-SK" dirty="0" smtClean="0"/>
              <a:t>chat – diskusiu o obsahu v notebooku</a:t>
            </a:r>
          </a:p>
        </p:txBody>
      </p:sp>
    </p:spTree>
    <p:extLst>
      <p:ext uri="{BB962C8B-B14F-4D97-AF65-F5344CB8AC3E}">
        <p14:creationId xmlns:p14="http://schemas.microsoft.com/office/powerpoint/2010/main" val="147643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5. </a:t>
            </a:r>
            <a:r>
              <a:rPr lang="sk-SK" sz="3600" dirty="0"/>
              <a:t>Spracovanie jednoduchého súboru autentických dát 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dirty="0" err="1" smtClean="0"/>
              <a:t>dataset</a:t>
            </a:r>
            <a:r>
              <a:rPr lang="sk-SK" sz="2400" dirty="0" smtClean="0"/>
              <a:t> </a:t>
            </a:r>
            <a:r>
              <a:rPr lang="sk-SK" sz="2000" dirty="0" smtClean="0">
                <a:latin typeface="Consolas" panose="020B0609020204030204" pitchFamily="49" charset="0"/>
              </a:rPr>
              <a:t>Data.csv</a:t>
            </a:r>
          </a:p>
          <a:p>
            <a:pPr lvl="1"/>
            <a:r>
              <a:rPr lang="sk-SK" sz="2000" dirty="0" smtClean="0"/>
              <a:t>obsahuje dáta zo sledovania premávky</a:t>
            </a:r>
          </a:p>
          <a:p>
            <a:pPr lvl="1"/>
            <a:endParaRPr lang="sk-SK" sz="2000" dirty="0"/>
          </a:p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Úloha 1: Sprístupnenie súboru</a:t>
            </a:r>
          </a:p>
          <a:p>
            <a:pPr marL="0" indent="0">
              <a:buNone/>
            </a:pPr>
            <a:r>
              <a:rPr lang="sk-SK" sz="2000" dirty="0" smtClean="0"/>
              <a:t>Načítajte </a:t>
            </a:r>
            <a:r>
              <a:rPr lang="sk-SK" sz="2000" dirty="0"/>
              <a:t>súbor Data.csv do dočasného priečinka /</a:t>
            </a:r>
            <a:r>
              <a:rPr lang="sk-SK" sz="2000" dirty="0" err="1"/>
              <a:t>content</a:t>
            </a:r>
            <a:r>
              <a:rPr lang="sk-SK" sz="2000" dirty="0"/>
              <a:t>/ v prostredí Google </a:t>
            </a:r>
            <a:r>
              <a:rPr lang="sk-SK" sz="2000" dirty="0" err="1"/>
              <a:t>Colab</a:t>
            </a:r>
            <a:endParaRPr lang="sk-SK" dirty="0"/>
          </a:p>
          <a:p>
            <a:pPr marL="0" indent="0">
              <a:buNone/>
            </a:pPr>
            <a:endParaRPr lang="sk-SK" sz="2400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tretch>
            <a:fillRect/>
          </a:stretch>
        </p:blipFill>
        <p:spPr>
          <a:xfrm>
            <a:off x="2747962" y="4077072"/>
            <a:ext cx="36480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4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Úloha 2: Načítanie dát zo súboru, úprava</a:t>
            </a:r>
          </a:p>
          <a:p>
            <a:pPr marL="0" indent="0">
              <a:buNone/>
            </a:pPr>
            <a:r>
              <a:rPr lang="sk-SK" sz="2000" dirty="0" smtClean="0"/>
              <a:t>a, Do </a:t>
            </a:r>
            <a:r>
              <a:rPr lang="sk-SK" sz="2000" dirty="0"/>
              <a:t>premennej </a:t>
            </a:r>
            <a:r>
              <a:rPr lang="sk-SK" sz="2000" dirty="0" err="1">
                <a:latin typeface="Consolas" panose="020B0609020204030204" pitchFamily="49" charset="0"/>
              </a:rPr>
              <a:t>data</a:t>
            </a:r>
            <a:r>
              <a:rPr lang="sk-SK" sz="2000" dirty="0"/>
              <a:t> načítajte celý obsah </a:t>
            </a:r>
            <a:r>
              <a:rPr lang="sk-SK" sz="2000" dirty="0" smtClean="0"/>
              <a:t>súboru Data.csv z dočasného priečinka /</a:t>
            </a:r>
            <a:r>
              <a:rPr lang="sk-SK" sz="2000" dirty="0" err="1" smtClean="0"/>
              <a:t>content</a:t>
            </a:r>
            <a:r>
              <a:rPr lang="sk-SK" sz="2000" dirty="0" smtClean="0"/>
              <a:t>/. </a:t>
            </a:r>
            <a:r>
              <a:rPr lang="sk-SK" sz="2000" dirty="0"/>
              <a:t>Akého typu je premenná </a:t>
            </a:r>
            <a:r>
              <a:rPr lang="sk-SK" sz="2000" dirty="0" err="1"/>
              <a:t>data</a:t>
            </a:r>
            <a:r>
              <a:rPr lang="sk-SK" sz="2000" dirty="0" smtClean="0"/>
              <a:t>?</a:t>
            </a:r>
          </a:p>
          <a:p>
            <a:pPr marL="0" indent="0">
              <a:buNone/>
            </a:pPr>
            <a:r>
              <a:rPr lang="sk-SK" sz="2000" dirty="0" smtClean="0"/>
              <a:t>b, Do </a:t>
            </a:r>
            <a:r>
              <a:rPr lang="sk-SK" sz="2000" dirty="0"/>
              <a:t>premennej </a:t>
            </a:r>
            <a:r>
              <a:rPr lang="sk-SK" sz="2000" dirty="0" err="1">
                <a:latin typeface="Consolas" panose="020B0609020204030204" pitchFamily="49" charset="0"/>
              </a:rPr>
              <a:t>data</a:t>
            </a:r>
            <a:r>
              <a:rPr lang="sk-SK" sz="2000" dirty="0"/>
              <a:t> teraz načítajte obsah súboru po riadkoch. Akého typu je teraz premenná </a:t>
            </a:r>
            <a:r>
              <a:rPr lang="sk-SK" sz="2000" dirty="0" err="1">
                <a:latin typeface="Consolas" panose="020B0609020204030204" pitchFamily="49" charset="0"/>
              </a:rPr>
              <a:t>data</a:t>
            </a:r>
            <a:r>
              <a:rPr lang="sk-SK" sz="2000" dirty="0" smtClean="0"/>
              <a:t>?</a:t>
            </a:r>
          </a:p>
          <a:p>
            <a:pPr marL="0" indent="0">
              <a:buNone/>
            </a:pPr>
            <a:r>
              <a:rPr lang="sk-SK" sz="2000" dirty="0"/>
              <a:t>c, Jednotlivé riadky zoznamu </a:t>
            </a:r>
            <a:r>
              <a:rPr lang="sk-SK" sz="2000" dirty="0" err="1">
                <a:latin typeface="Consolas" panose="020B0609020204030204" pitchFamily="49" charset="0"/>
              </a:rPr>
              <a:t>data</a:t>
            </a:r>
            <a:r>
              <a:rPr lang="sk-SK" sz="2000" dirty="0"/>
              <a:t> rozdeľte podľa bodkočiarky do </a:t>
            </a:r>
            <a:r>
              <a:rPr lang="sk-SK" sz="2000" dirty="0" err="1"/>
              <a:t>podzoznamov</a:t>
            </a:r>
            <a:r>
              <a:rPr lang="sk-SK" sz="2000" dirty="0"/>
              <a:t>.</a:t>
            </a:r>
          </a:p>
          <a:p>
            <a:pPr marL="0" indent="0">
              <a:buNone/>
            </a:pPr>
            <a:r>
              <a:rPr lang="sk-SK" sz="2000" dirty="0"/>
              <a:t>d, </a:t>
            </a:r>
            <a:r>
              <a:rPr lang="en-US" sz="2000" dirty="0"/>
              <a:t>Z </a:t>
            </a:r>
            <a:r>
              <a:rPr lang="en-US" sz="2000" dirty="0" err="1"/>
              <a:t>pr</a:t>
            </a:r>
            <a:r>
              <a:rPr lang="sk-SK" sz="2000" dirty="0" err="1"/>
              <a:t>vého</a:t>
            </a:r>
            <a:r>
              <a:rPr lang="sk-SK" sz="2000" dirty="0"/>
              <a:t> údaja v každom riadku vytvorte celé číslo.</a:t>
            </a:r>
          </a:p>
          <a:p>
            <a:pPr marL="0" indent="0">
              <a:buNone/>
            </a:pPr>
            <a:r>
              <a:rPr lang="sk-SK" sz="2000" dirty="0"/>
              <a:t>e, Tretí údaj v riadku (čas) rozdeľte na hodiny, minúty, sekundy</a:t>
            </a:r>
            <a:r>
              <a:rPr lang="sk-SK" sz="2000" dirty="0" smtClean="0"/>
              <a:t>.</a:t>
            </a:r>
          </a:p>
          <a:p>
            <a:pPr marL="0" indent="0">
              <a:buNone/>
            </a:pPr>
            <a:r>
              <a:rPr lang="sk-SK" sz="2000" dirty="0"/>
              <a:t>f, Usporiadajte riadky v zozname </a:t>
            </a:r>
            <a:r>
              <a:rPr lang="sk-SK" sz="2000" dirty="0" err="1"/>
              <a:t>data</a:t>
            </a:r>
            <a:r>
              <a:rPr lang="sk-SK" sz="2000" dirty="0"/>
              <a:t> podľa čísla na prvom mieste v riadku</a:t>
            </a:r>
            <a:r>
              <a:rPr lang="sk-SK" sz="2000" dirty="0" smtClean="0"/>
              <a:t>.</a:t>
            </a:r>
          </a:p>
          <a:p>
            <a:pPr marL="0" indent="0">
              <a:buNone/>
            </a:pPr>
            <a:r>
              <a:rPr lang="sk-SK" sz="2000" dirty="0"/>
              <a:t>g, Pridajte do zoznamu </a:t>
            </a:r>
            <a:r>
              <a:rPr lang="sk-SK" sz="2000" dirty="0" err="1"/>
              <a:t>data</a:t>
            </a:r>
            <a:r>
              <a:rPr lang="sk-SK" sz="2000" dirty="0"/>
              <a:t> hlavičky stĺpcov.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sz="1100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Spracovanie jednoduchého súboru </a:t>
            </a:r>
            <a:r>
              <a:rPr lang="sk-SK" sz="3600" dirty="0" err="1" smtClean="0"/>
              <a:t>csv</a:t>
            </a:r>
            <a:endParaRPr lang="sk-SK" sz="3600" dirty="0"/>
          </a:p>
        </p:txBody>
      </p:sp>
    </p:spTree>
    <p:extLst>
      <p:ext uri="{BB962C8B-B14F-4D97-AF65-F5344CB8AC3E}">
        <p14:creationId xmlns:p14="http://schemas.microsoft.com/office/powerpoint/2010/main" val="9318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Úloha 3: Získavanie informácií z dát</a:t>
            </a:r>
          </a:p>
          <a:p>
            <a:pPr marL="0" indent="0">
              <a:buNone/>
            </a:pPr>
            <a:r>
              <a:rPr lang="sk-SK" sz="2000" dirty="0"/>
              <a:t>a, Zistite, koľko záznamov je v zozname </a:t>
            </a:r>
            <a:r>
              <a:rPr lang="sk-SK" sz="2000" dirty="0" err="1"/>
              <a:t>data</a:t>
            </a:r>
            <a:r>
              <a:rPr lang="sk-SK" sz="2000" dirty="0" smtClean="0"/>
              <a:t>.</a:t>
            </a:r>
          </a:p>
          <a:p>
            <a:pPr marL="0" indent="0">
              <a:buNone/>
            </a:pPr>
            <a:r>
              <a:rPr lang="sk-SK" sz="2000" dirty="0"/>
              <a:t>b, Zistite, aké jedinečné hodnoty sú v druhom stĺpci tabuľky </a:t>
            </a:r>
            <a:r>
              <a:rPr lang="sk-SK" sz="2000" dirty="0" err="1"/>
              <a:t>data</a:t>
            </a:r>
            <a:r>
              <a:rPr lang="sk-SK" sz="2000" dirty="0"/>
              <a:t>.</a:t>
            </a:r>
          </a:p>
          <a:p>
            <a:pPr marL="0" indent="0">
              <a:buNone/>
            </a:pPr>
            <a:r>
              <a:rPr lang="sk-SK" sz="2000" dirty="0"/>
              <a:t>c, Zistite, koľko záznamov sa nachádza v tabuľke </a:t>
            </a:r>
            <a:r>
              <a:rPr lang="sk-SK" sz="2000" dirty="0" err="1"/>
              <a:t>data</a:t>
            </a:r>
            <a:r>
              <a:rPr lang="sk-SK" sz="2000" dirty="0"/>
              <a:t> pre každú jedinečnú hodnotu typ vozidla.</a:t>
            </a:r>
          </a:p>
          <a:p>
            <a:pPr marL="0" indent="0">
              <a:buNone/>
            </a:pPr>
            <a:r>
              <a:rPr lang="sk-SK" sz="2000" dirty="0"/>
              <a:t>d, Vypočítajte aj percentuálne zastúpenie jednotlivých typov vozidiel.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sz="1100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Spracovanie jednoduchého súboru </a:t>
            </a:r>
            <a:r>
              <a:rPr lang="sk-SK" sz="3600" dirty="0" err="1" smtClean="0"/>
              <a:t>csv</a:t>
            </a:r>
            <a:endParaRPr lang="sk-SK" sz="3600" dirty="0"/>
          </a:p>
        </p:txBody>
      </p:sp>
    </p:spTree>
    <p:extLst>
      <p:ext uri="{BB962C8B-B14F-4D97-AF65-F5344CB8AC3E}">
        <p14:creationId xmlns:p14="http://schemas.microsoft.com/office/powerpoint/2010/main" val="4307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Úloha 4: Vizualizácia</a:t>
            </a:r>
          </a:p>
          <a:p>
            <a:pPr marL="0" indent="0">
              <a:buNone/>
            </a:pPr>
            <a:r>
              <a:rPr lang="sk-SK" sz="2000" dirty="0"/>
              <a:t>a, Vytvorte stĺpcový graf, ktorý zobrazuje počty jednotlivých typov vozidiel za sledované časové obdobie</a:t>
            </a:r>
            <a:r>
              <a:rPr lang="sk-SK" sz="2000" dirty="0" smtClean="0"/>
              <a:t>.</a:t>
            </a:r>
          </a:p>
          <a:p>
            <a:pPr marL="0" indent="0">
              <a:buNone/>
            </a:pPr>
            <a:r>
              <a:rPr lang="sk-SK" sz="2000" dirty="0"/>
              <a:t>b, Vytvorte koláčový graf percentuálnych podielov jednotlivých typov vozidiel za sledované časové obdobie.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sz="1100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Spracovanie jednoduchého súboru </a:t>
            </a:r>
            <a:r>
              <a:rPr lang="sk-SK" sz="3600" dirty="0" err="1" smtClean="0"/>
              <a:t>csv</a:t>
            </a:r>
            <a:endParaRPr lang="sk-SK" sz="3600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tretch>
            <a:fillRect/>
          </a:stretch>
        </p:blipFill>
        <p:spPr>
          <a:xfrm>
            <a:off x="4932040" y="3794321"/>
            <a:ext cx="3088760" cy="2517578"/>
          </a:xfrm>
          <a:prstGeom prst="rect">
            <a:avLst/>
          </a:prstGeom>
        </p:spPr>
      </p:pic>
      <p:pic>
        <p:nvPicPr>
          <p:cNvPr id="6" name="Obrázok 5"/>
          <p:cNvPicPr/>
          <p:nvPr/>
        </p:nvPicPr>
        <p:blipFill>
          <a:blip r:embed="rId3"/>
          <a:stretch>
            <a:fillRect/>
          </a:stretch>
        </p:blipFill>
        <p:spPr>
          <a:xfrm>
            <a:off x="836109" y="3886182"/>
            <a:ext cx="3888472" cy="233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61337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Úloha 4: Získanie ďalších informácií a ich vizualizácia</a:t>
            </a:r>
          </a:p>
          <a:p>
            <a:pPr marL="0" indent="0">
              <a:buNone/>
            </a:pPr>
            <a:r>
              <a:rPr lang="sk-SK" sz="2000" dirty="0"/>
              <a:t>a, </a:t>
            </a:r>
            <a:r>
              <a:rPr lang="sk-SK" sz="2000" dirty="0" smtClean="0"/>
              <a:t>Zistite </a:t>
            </a:r>
            <a:r>
              <a:rPr lang="sk-SK" sz="2000" dirty="0"/>
              <a:t>hustotu premávky – počet vozidiel za 1 minútu za celé sledované obdobie</a:t>
            </a:r>
            <a:r>
              <a:rPr lang="sk-SK" sz="2000" dirty="0" smtClean="0"/>
              <a:t>.</a:t>
            </a:r>
          </a:p>
          <a:p>
            <a:pPr marL="0" indent="0">
              <a:buNone/>
            </a:pPr>
            <a:r>
              <a:rPr lang="sk-SK" sz="2000" dirty="0"/>
              <a:t>b, Zistite, aký počet vozidiel bol zaznamenaný v jednotlivých minútach v sledovanom časovom období.</a:t>
            </a:r>
          </a:p>
          <a:p>
            <a:pPr marL="0" indent="0">
              <a:buNone/>
            </a:pPr>
            <a:r>
              <a:rPr lang="sk-SK" sz="2000" dirty="0"/>
              <a:t>c, Vytvorte čiarový graf počtu vozidiel v jednotlivých minútach.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endParaRPr lang="sk-SK" sz="1100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Spracovanie jednoduchého súboru </a:t>
            </a:r>
            <a:r>
              <a:rPr lang="sk-SK" sz="3600" dirty="0" err="1" smtClean="0"/>
              <a:t>csv</a:t>
            </a:r>
            <a:endParaRPr lang="sk-SK" sz="3600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07704" y="3789040"/>
            <a:ext cx="4608552" cy="275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6. </a:t>
            </a:r>
            <a:r>
              <a:rPr lang="sk-SK" sz="3600" dirty="0"/>
              <a:t>Spracovanie rozsiahleho súboru otvorených dát 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i="1" dirty="0" err="1" smtClean="0">
                <a:solidFill>
                  <a:schemeClr val="accent2"/>
                </a:solidFill>
              </a:rPr>
              <a:t>Dataset</a:t>
            </a:r>
            <a:r>
              <a:rPr lang="sk-SK" i="1" dirty="0" smtClean="0">
                <a:solidFill>
                  <a:schemeClr val="accent2"/>
                </a:solidFill>
              </a:rPr>
              <a:t> </a:t>
            </a:r>
            <a:r>
              <a:rPr lang="sk-SK" i="1" dirty="0" smtClean="0">
                <a:solidFill>
                  <a:schemeClr val="accent2"/>
                </a:solidFill>
              </a:rPr>
              <a:t>na spracovanie: </a:t>
            </a:r>
          </a:p>
          <a:p>
            <a:pPr marL="0" indent="0">
              <a:buNone/>
            </a:pPr>
            <a:r>
              <a:rPr lang="sk-SK" dirty="0"/>
              <a:t>avia_paoc__custom_19800805_monthly_tabular.tsv</a:t>
            </a:r>
            <a:endParaRPr lang="sk-SK" dirty="0" smtClean="0"/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r>
              <a:rPr lang="sk-SK" dirty="0" smtClean="0"/>
              <a:t>zdroj</a:t>
            </a:r>
            <a:r>
              <a:rPr lang="sk-SK" dirty="0"/>
              <a:t>: </a:t>
            </a:r>
            <a:r>
              <a:rPr lang="sk-SK" dirty="0" err="1"/>
              <a:t>Eurostat</a:t>
            </a:r>
            <a:endParaRPr lang="sk-SK" dirty="0"/>
          </a:p>
          <a:p>
            <a:pPr marL="0" indent="0">
              <a:buNone/>
            </a:pPr>
            <a:r>
              <a:rPr lang="en-US" dirty="0"/>
              <a:t>Air passenger transport by type of schedule, transport coverage and country</a:t>
            </a:r>
          </a:p>
          <a:p>
            <a:pPr marL="0" indent="0">
              <a:buNone/>
            </a:pPr>
            <a:endParaRPr lang="sk-SK" dirty="0" smtClean="0"/>
          </a:p>
          <a:p>
            <a:pPr marL="0" indent="0">
              <a:buNone/>
            </a:pPr>
            <a:r>
              <a:rPr lang="sk-SK" dirty="0" smtClean="0">
                <a:hlinkClick r:id="rId2"/>
              </a:rPr>
              <a:t>https</a:t>
            </a:r>
            <a:r>
              <a:rPr lang="sk-SK" dirty="0">
                <a:hlinkClick r:id="rId2"/>
              </a:rPr>
              <a:t>://ec.europa.eu/eurostat/databrowser/view/avia_paoc__custom_19801867/default/table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212845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Riešený problém</a:t>
            </a:r>
            <a:endParaRPr lang="sk-SK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dirty="0"/>
              <a:t>Preskúmajme, ako sa mení intenzita leteckej dopravy v krajinách Európy:</a:t>
            </a:r>
          </a:p>
          <a:p>
            <a:pPr marL="646113" indent="-342900"/>
            <a:r>
              <a:rPr lang="sk-SK" sz="2400" dirty="0"/>
              <a:t>ako sa celkovo menil počet cestujúcich leteckou dopravou v Európe počas rokov 2013-2024,</a:t>
            </a:r>
          </a:p>
          <a:p>
            <a:pPr marL="646113" indent="-342900"/>
            <a:r>
              <a:rPr lang="sk-SK" sz="2400" dirty="0"/>
              <a:t>ktoré krajiny zaznamenali najvyšší a najnižší počet cestujúcich,</a:t>
            </a:r>
          </a:p>
          <a:p>
            <a:pPr marL="646113" indent="-342900"/>
            <a:r>
              <a:rPr lang="sk-SK" sz="2400" dirty="0"/>
              <a:t>ako ovplyvnila pandémia COVID-19 leteckú dopravu (obdobie 2020-2022),</a:t>
            </a:r>
          </a:p>
          <a:p>
            <a:pPr marL="646113" indent="-342900"/>
            <a:r>
              <a:rPr lang="sk-SK" sz="2400" dirty="0"/>
              <a:t>či po roku 2022 došlo k obnoveniu leteckej dopravy na úroveň pred pandémiou.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5471257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Postup riešenia</a:t>
            </a:r>
            <a:endParaRPr lang="sk-SK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sk-SK" dirty="0"/>
              <a:t>Načítanie a </a:t>
            </a:r>
            <a:r>
              <a:rPr lang="sk-SK" dirty="0" err="1"/>
              <a:t>štruktúrovanie</a:t>
            </a:r>
            <a:r>
              <a:rPr lang="sk-SK" dirty="0"/>
              <a:t> dát zo súboru </a:t>
            </a:r>
            <a:r>
              <a:rPr lang="sk-SK" dirty="0">
                <a:hlinkClick r:id="rId2"/>
              </a:rPr>
              <a:t>/</a:t>
            </a:r>
            <a:r>
              <a:rPr lang="sk-SK" dirty="0" err="1">
                <a:hlinkClick r:id="rId2"/>
              </a:rPr>
              <a:t>content</a:t>
            </a:r>
            <a:r>
              <a:rPr lang="sk-SK" dirty="0">
                <a:hlinkClick r:id="rId2"/>
              </a:rPr>
              <a:t>/avia_paoc__custom_19800805_monthly_tabular.tsv</a:t>
            </a:r>
            <a:r>
              <a:rPr lang="sk-SK" dirty="0"/>
              <a:t> do štruktúrovanej formy (zoznam zoznamov).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Úprava dát: Identifikácia a odstránenie redundantných stĺpcov a konverzia dátových typov.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Filtrovanie údajov podľa krajín a vizualizácia dát zobrazujúca vývoj počtu cestujúcich v čase.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Výpočet najnižšieho a najvyššieho počtu cestujúcich pre každý región.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Výpočet priemerného počtu cestujúcich v </a:t>
            </a:r>
            <a:r>
              <a:rPr lang="sk-SK" dirty="0" err="1"/>
              <a:t>predpandemickom</a:t>
            </a:r>
            <a:r>
              <a:rPr lang="sk-SK" dirty="0"/>
              <a:t>, </a:t>
            </a:r>
            <a:r>
              <a:rPr lang="sk-SK" dirty="0" err="1"/>
              <a:t>pandemickom</a:t>
            </a:r>
            <a:r>
              <a:rPr lang="sk-SK" dirty="0"/>
              <a:t> a </a:t>
            </a:r>
            <a:r>
              <a:rPr lang="sk-SK" dirty="0" err="1"/>
              <a:t>postpandemickom</a:t>
            </a:r>
            <a:r>
              <a:rPr lang="sk-SK" dirty="0"/>
              <a:t> období pre každý región, vizualizácia.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Formulácia záverov.</a:t>
            </a:r>
          </a:p>
          <a:p>
            <a:pPr marL="514350" indent="-514350">
              <a:buFont typeface="+mj-lt"/>
              <a:buAutoNum type="arabicPeriod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555234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Obsah</a:t>
            </a:r>
            <a:endParaRPr lang="sk-SK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Kritické myslenie ako dôležitá generická zručnosť (prednáška) 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Autentické a otvorené dáta (expozícia pojmov)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/>
              <a:t>Práca so súbormi v jazyku </a:t>
            </a:r>
            <a:r>
              <a:rPr lang="sk-SK" dirty="0" err="1" smtClean="0"/>
              <a:t>Python</a:t>
            </a:r>
            <a:r>
              <a:rPr lang="sk-SK" dirty="0" smtClean="0"/>
              <a:t> (prehľad)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err="1" smtClean="0"/>
              <a:t>Jupyter</a:t>
            </a:r>
            <a:r>
              <a:rPr lang="sk-SK" dirty="0" smtClean="0"/>
              <a:t> Notebook, Google </a:t>
            </a:r>
            <a:r>
              <a:rPr lang="sk-SK" dirty="0" err="1" smtClean="0"/>
              <a:t>Colab</a:t>
            </a:r>
            <a:r>
              <a:rPr lang="sk-SK" dirty="0" smtClean="0"/>
              <a:t>, </a:t>
            </a:r>
            <a:r>
              <a:rPr lang="sk-SK" dirty="0" err="1" smtClean="0"/>
              <a:t>Gemini</a:t>
            </a:r>
            <a:r>
              <a:rPr lang="sk-SK" dirty="0" smtClean="0"/>
              <a:t> (technologický úvod)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Spracovanie jednoduchého súboru autentických dát (praktické cvičenie)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Spracovanie rozsiahleho súboru otvorených dát (praktické cvičenie)</a:t>
            </a:r>
          </a:p>
          <a:p>
            <a:pPr marL="514350" indent="-514350">
              <a:buFont typeface="+mj-lt"/>
              <a:buAutoNum type="arabicPeriod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50324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92D3D8-64C5-4C93-939F-A67EE632E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1. Kritické myslenie ako generická zručnosť</a:t>
            </a:r>
            <a:endParaRPr lang="sk-SK" sz="3600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2718B4EA-BC4E-4D16-9B4B-5521A1997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7715200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k-SK" sz="2400" i="1" dirty="0" smtClean="0">
                <a:solidFill>
                  <a:schemeClr val="accent2"/>
                </a:solidFill>
              </a:rPr>
              <a:t>Generické</a:t>
            </a:r>
            <a:r>
              <a:rPr lang="sk-SK" sz="2400" dirty="0" smtClean="0"/>
              <a:t> </a:t>
            </a:r>
            <a:r>
              <a:rPr lang="sk-SK" sz="2400" i="1" dirty="0" smtClean="0">
                <a:solidFill>
                  <a:schemeClr val="accent2"/>
                </a:solidFill>
              </a:rPr>
              <a:t>zručnosti</a:t>
            </a:r>
            <a:r>
              <a:rPr lang="sk-SK" sz="2400" dirty="0" smtClean="0"/>
              <a:t> sú </a:t>
            </a:r>
            <a:r>
              <a:rPr lang="sk-SK" sz="2400" i="1" dirty="0" smtClean="0">
                <a:solidFill>
                  <a:schemeClr val="accent5"/>
                </a:solidFill>
              </a:rPr>
              <a:t>nezávislé </a:t>
            </a:r>
            <a:r>
              <a:rPr lang="sk-SK" sz="2400" i="1" dirty="0">
                <a:solidFill>
                  <a:schemeClr val="accent5"/>
                </a:solidFill>
              </a:rPr>
              <a:t>od kontextu </a:t>
            </a:r>
            <a:r>
              <a:rPr lang="en-US" sz="2400" dirty="0"/>
              <a:t>(</a:t>
            </a:r>
            <a:r>
              <a:rPr lang="sk-SK" sz="2400" dirty="0"/>
              <a:t>odboru, školského predmetu, učiva), </a:t>
            </a:r>
            <a:r>
              <a:rPr lang="sk-SK" sz="2400" i="1" dirty="0">
                <a:solidFill>
                  <a:schemeClr val="accent5"/>
                </a:solidFill>
              </a:rPr>
              <a:t>prenositeľné</a:t>
            </a:r>
            <a:r>
              <a:rPr lang="sk-SK" sz="2400" dirty="0"/>
              <a:t> (medzi školskými predmetmi, sektormi v ekonomike, povolaniami</a:t>
            </a:r>
            <a:r>
              <a:rPr lang="sk-SK" sz="2400" dirty="0" smtClean="0"/>
              <a:t>)</a:t>
            </a:r>
          </a:p>
          <a:p>
            <a:pPr marL="0" indent="0">
              <a:buNone/>
            </a:pPr>
            <a:endParaRPr lang="sk-SK" sz="2400" dirty="0"/>
          </a:p>
          <a:p>
            <a:r>
              <a:rPr lang="sk-SK" sz="2400" dirty="0"/>
              <a:t>generické </a:t>
            </a:r>
            <a:r>
              <a:rPr lang="sk-SK" sz="2400" i="1" dirty="0">
                <a:solidFill>
                  <a:schemeClr val="accent5"/>
                </a:solidFill>
              </a:rPr>
              <a:t>tvrdé zručnosti </a:t>
            </a:r>
            <a:r>
              <a:rPr lang="sk-SK" sz="2400" dirty="0"/>
              <a:t>(</a:t>
            </a:r>
            <a:r>
              <a:rPr lang="sk-SK" sz="2400" dirty="0" err="1"/>
              <a:t>hard</a:t>
            </a:r>
            <a:r>
              <a:rPr lang="sk-SK" sz="2400" dirty="0"/>
              <a:t> </a:t>
            </a:r>
            <a:r>
              <a:rPr lang="sk-SK" sz="2400" dirty="0" err="1" smtClean="0"/>
              <a:t>skills</a:t>
            </a:r>
            <a:r>
              <a:rPr lang="sk-SK" sz="2400" dirty="0"/>
              <a:t>, technické)</a:t>
            </a:r>
          </a:p>
          <a:p>
            <a:pPr lvl="1"/>
            <a:r>
              <a:rPr lang="sk-SK" sz="2000" dirty="0" smtClean="0"/>
              <a:t>ľahko </a:t>
            </a:r>
            <a:r>
              <a:rPr lang="sk-SK" sz="2000" dirty="0"/>
              <a:t>pozorovateľné, merateľné, naučiteľné</a:t>
            </a:r>
          </a:p>
          <a:p>
            <a:pPr lvl="1"/>
            <a:r>
              <a:rPr lang="sk-SK" sz="2000" dirty="0"/>
              <a:t>napr. digitálna </a:t>
            </a:r>
            <a:r>
              <a:rPr lang="sk-SK" sz="2000" dirty="0" smtClean="0"/>
              <a:t>gramotnosť, matematika, cudzie jazyky, štylistika, pravopis</a:t>
            </a:r>
            <a:endParaRPr lang="sk-SK" sz="2000" dirty="0"/>
          </a:p>
          <a:p>
            <a:r>
              <a:rPr lang="sk-SK" sz="2400" dirty="0"/>
              <a:t>generické </a:t>
            </a:r>
            <a:r>
              <a:rPr lang="sk-SK" sz="2400" i="1" dirty="0">
                <a:solidFill>
                  <a:schemeClr val="accent5"/>
                </a:solidFill>
              </a:rPr>
              <a:t>mäkké zručnosti </a:t>
            </a:r>
            <a:r>
              <a:rPr lang="sk-SK" sz="2400" dirty="0"/>
              <a:t>(soft </a:t>
            </a:r>
            <a:r>
              <a:rPr lang="sk-SK" sz="2400" dirty="0" err="1" smtClean="0"/>
              <a:t>skills</a:t>
            </a:r>
            <a:r>
              <a:rPr lang="sk-SK" sz="2400" dirty="0"/>
              <a:t>, osobnostné</a:t>
            </a:r>
            <a:r>
              <a:rPr lang="sk-SK" sz="2400" dirty="0" smtClean="0"/>
              <a:t>)</a:t>
            </a:r>
          </a:p>
          <a:p>
            <a:pPr lvl="1"/>
            <a:r>
              <a:rPr lang="sk-SK" sz="2000" dirty="0" smtClean="0"/>
              <a:t>ťažšie </a:t>
            </a:r>
            <a:r>
              <a:rPr lang="sk-SK" sz="2000" dirty="0"/>
              <a:t>pozorovateľné a merateľné</a:t>
            </a:r>
          </a:p>
          <a:p>
            <a:pPr lvl="1"/>
            <a:r>
              <a:rPr lang="sk-SK" sz="2000" dirty="0"/>
              <a:t>personálne – napr. kritické myslenie, tvorivosť</a:t>
            </a:r>
          </a:p>
          <a:p>
            <a:pPr lvl="1"/>
            <a:r>
              <a:rPr lang="sk-SK" sz="2000" dirty="0"/>
              <a:t>interpersonálne – napr. schopnosť spolupracovať, komunikovať</a:t>
            </a:r>
          </a:p>
        </p:txBody>
      </p:sp>
    </p:spTree>
    <p:extLst>
      <p:ext uri="{BB962C8B-B14F-4D97-AF65-F5344CB8AC3E}">
        <p14:creationId xmlns:p14="http://schemas.microsoft.com/office/powerpoint/2010/main" val="36955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9735A6-2A55-4643-921E-E2A2E01B7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Čo je kritické </a:t>
            </a:r>
            <a:r>
              <a:rPr lang="sk-SK" sz="3600" dirty="0"/>
              <a:t>myslenie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ACFEDE88-098E-4465-91C8-CAF22193BB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400" dirty="0"/>
              <a:t>schopnosť interpretovať, analyzovať a hodnotiť kvalitu informácií a myšlienkových postupov (vlastných alebo cudzích), </a:t>
            </a:r>
          </a:p>
          <a:p>
            <a:r>
              <a:rPr lang="sk-SK" sz="2400" dirty="0"/>
              <a:t>na základe toho formulovať úsudky, prezentovať a obhajovať závery. </a:t>
            </a:r>
          </a:p>
        </p:txBody>
      </p:sp>
    </p:spTree>
    <p:extLst>
      <p:ext uri="{BB962C8B-B14F-4D97-AF65-F5344CB8AC3E}">
        <p14:creationId xmlns:p14="http://schemas.microsoft.com/office/powerpoint/2010/main" val="4012942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A31812-ED06-4FB2-B7B8-4062D914E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Dimenzie kritického myslenia</a:t>
            </a:r>
          </a:p>
        </p:txBody>
      </p:sp>
      <p:graphicFrame>
        <p:nvGraphicFramePr>
          <p:cNvPr id="4" name="Zástupný objekt pre obsah 3">
            <a:extLst>
              <a:ext uri="{FF2B5EF4-FFF2-40B4-BE49-F238E27FC236}">
                <a16:creationId xmlns:a16="http://schemas.microsoft.com/office/drawing/2014/main" id="{0904E34B-6013-4413-9C61-2A5E44DA0B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97875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3638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/>
              <a:t>Sebareflexia a </a:t>
            </a:r>
            <a:r>
              <a:rPr lang="sk-SK" sz="3600" dirty="0" err="1"/>
              <a:t>sebaregulácia</a:t>
            </a:r>
            <a:r>
              <a:rPr lang="sk-SK" sz="3600" dirty="0"/>
              <a:t> v učení sa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k-SK" sz="2400" i="1" dirty="0">
                <a:solidFill>
                  <a:schemeClr val="accent5"/>
                </a:solidFill>
              </a:rPr>
              <a:t>Sebareflexia</a:t>
            </a:r>
            <a:r>
              <a:rPr lang="sk-SK" sz="2400" dirty="0"/>
              <a:t> – žiak si uvedomuje a vie zhodnotiť aktuálny stav svojho poznania.</a:t>
            </a:r>
          </a:p>
          <a:p>
            <a:r>
              <a:rPr lang="sk-SK" sz="2400" i="1" dirty="0" err="1">
                <a:solidFill>
                  <a:schemeClr val="accent5"/>
                </a:solidFill>
              </a:rPr>
              <a:t>Sebaregulácia</a:t>
            </a:r>
            <a:r>
              <a:rPr lang="sk-SK" sz="2400" dirty="0"/>
              <a:t> – žiak je aktívny v procese vlastného učenia, vie kontrolovať a regulovať vlastné myšlienky a postupy pri učení sa: </a:t>
            </a:r>
          </a:p>
          <a:p>
            <a:pPr lvl="1"/>
            <a:r>
              <a:rPr lang="sk-SK" dirty="0"/>
              <a:t>je pripravený vybaviť si a použiť pri učení </a:t>
            </a:r>
            <a:r>
              <a:rPr lang="sk-SK" i="1" dirty="0">
                <a:solidFill>
                  <a:schemeClr val="accent2"/>
                </a:solidFill>
              </a:rPr>
              <a:t>vlastnú doterajšiu skúsenosť</a:t>
            </a:r>
            <a:r>
              <a:rPr lang="sk-SK" dirty="0"/>
              <a:t>, </a:t>
            </a:r>
          </a:p>
          <a:p>
            <a:pPr lvl="1"/>
            <a:r>
              <a:rPr lang="sk-SK" dirty="0"/>
              <a:t>vie interpretovať a efektívne využiť na svoje napredovanie </a:t>
            </a:r>
            <a:r>
              <a:rPr lang="sk-SK" i="1" dirty="0">
                <a:solidFill>
                  <a:schemeClr val="accent2"/>
                </a:solidFill>
              </a:rPr>
              <a:t>spätné väzby od iných ľudí</a:t>
            </a:r>
            <a:r>
              <a:rPr lang="sk-SK" dirty="0">
                <a:solidFill>
                  <a:schemeClr val="accent2"/>
                </a:solidFill>
              </a:rPr>
              <a:t> </a:t>
            </a:r>
            <a:r>
              <a:rPr lang="sk-SK" dirty="0"/>
              <a:t>(učiteľa, spolužiakov), </a:t>
            </a:r>
          </a:p>
          <a:p>
            <a:pPr lvl="1"/>
            <a:r>
              <a:rPr lang="sk-SK" dirty="0"/>
              <a:t>je motivovaný a prejavuje dostatok </a:t>
            </a:r>
            <a:r>
              <a:rPr lang="sk-SK" i="1" dirty="0">
                <a:solidFill>
                  <a:schemeClr val="accent2"/>
                </a:solidFill>
              </a:rPr>
              <a:t>vôle a vytrvalosti</a:t>
            </a:r>
            <a:r>
              <a:rPr lang="sk-SK" b="1" i="1" dirty="0">
                <a:solidFill>
                  <a:schemeClr val="accent2"/>
                </a:solidFill>
              </a:rPr>
              <a:t> </a:t>
            </a:r>
            <a:r>
              <a:rPr lang="sk-SK" dirty="0"/>
              <a:t>na dosiahnutie cieľa.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124687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600" dirty="0" smtClean="0"/>
              <a:t>Problémy s kritickým myslením</a:t>
            </a:r>
            <a:endParaRPr lang="sk-SK" sz="3600" dirty="0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400" dirty="0"/>
              <a:t>slobodný a jednoduchý prístup k informáciám </a:t>
            </a:r>
          </a:p>
          <a:p>
            <a:r>
              <a:rPr lang="sk-SK" sz="2400" dirty="0"/>
              <a:t>pretlak informácií → </a:t>
            </a:r>
            <a:r>
              <a:rPr lang="sk-SK" sz="2400" dirty="0">
                <a:solidFill>
                  <a:schemeClr val="accent2"/>
                </a:solidFill>
              </a:rPr>
              <a:t>frustrácia, skepsa</a:t>
            </a:r>
          </a:p>
          <a:p>
            <a:r>
              <a:rPr lang="sk-SK" sz="2400" dirty="0"/>
              <a:t>efektívnosť </a:t>
            </a:r>
            <a:r>
              <a:rPr lang="sk-SK" sz="2400" dirty="0" err="1" smtClean="0"/>
              <a:t>digitánych</a:t>
            </a:r>
            <a:r>
              <a:rPr lang="sk-SK" sz="2400" dirty="0" smtClean="0"/>
              <a:t> technológií </a:t>
            </a:r>
            <a:r>
              <a:rPr lang="sk-SK" sz="2400" dirty="0"/>
              <a:t>→ </a:t>
            </a:r>
            <a:r>
              <a:rPr lang="sk-SK" sz="2400" dirty="0">
                <a:solidFill>
                  <a:schemeClr val="accent2"/>
                </a:solidFill>
              </a:rPr>
              <a:t>povrchnosť</a:t>
            </a:r>
            <a:r>
              <a:rPr lang="sk-SK" sz="2400" dirty="0"/>
              <a:t> (syndróm </a:t>
            </a:r>
            <a:r>
              <a:rPr lang="sk-SK" sz="2400" dirty="0" err="1"/>
              <a:t>copy</a:t>
            </a:r>
            <a:r>
              <a:rPr lang="sk-SK" sz="2400" dirty="0"/>
              <a:t>-paste)</a:t>
            </a:r>
          </a:p>
          <a:p>
            <a:r>
              <a:rPr lang="sk-SK" sz="2400" dirty="0"/>
              <a:t>„vojna“ proti memorovaniu spôsobom </a:t>
            </a:r>
            <a:r>
              <a:rPr lang="sk-SK" sz="2400" i="1" dirty="0">
                <a:solidFill>
                  <a:schemeClr val="accent5"/>
                </a:solidFill>
              </a:rPr>
              <a:t>„všetko je na webe, stačí vedieť hľadať“ </a:t>
            </a:r>
            <a:endParaRPr lang="sk-SK" sz="2400" dirty="0"/>
          </a:p>
          <a:p>
            <a:r>
              <a:rPr lang="sk-SK" sz="2400" dirty="0"/>
              <a:t>„neomylnosť</a:t>
            </a:r>
            <a:r>
              <a:rPr lang="sk-SK" sz="2400" dirty="0" smtClean="0"/>
              <a:t>“ </a:t>
            </a:r>
            <a:r>
              <a:rPr lang="sk-SK" sz="2400" dirty="0" err="1" smtClean="0"/>
              <a:t>digitánych</a:t>
            </a:r>
            <a:r>
              <a:rPr lang="sk-SK" sz="2400" dirty="0" smtClean="0"/>
              <a:t> </a:t>
            </a:r>
            <a:r>
              <a:rPr lang="sk-SK" sz="2400" dirty="0"/>
              <a:t>technológií → </a:t>
            </a:r>
            <a:r>
              <a:rPr lang="sk-SK" sz="2400" dirty="0">
                <a:solidFill>
                  <a:schemeClr val="accent2"/>
                </a:solidFill>
              </a:rPr>
              <a:t>nekritická viera </a:t>
            </a:r>
            <a:r>
              <a:rPr lang="sk-SK" sz="2400" dirty="0"/>
              <a:t>prenášaná aj na údaje</a:t>
            </a:r>
          </a:p>
          <a:p>
            <a:r>
              <a:rPr lang="sk-SK" sz="2400" dirty="0"/>
              <a:t>anonymita virtuálneho prostredia → argumentácia založená na </a:t>
            </a:r>
            <a:r>
              <a:rPr lang="sk-SK" sz="2400" dirty="0">
                <a:solidFill>
                  <a:schemeClr val="accent2"/>
                </a:solidFill>
              </a:rPr>
              <a:t>afektoch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5775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Stratégie rozvoja KM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615758" cy="4351338"/>
          </a:xfrm>
        </p:spPr>
        <p:txBody>
          <a:bodyPr>
            <a:normAutofit fontScale="85000" lnSpcReduction="10000"/>
          </a:bodyPr>
          <a:lstStyle/>
          <a:p>
            <a:r>
              <a:rPr lang="sk-SK" dirty="0" smtClean="0"/>
              <a:t>Využívanie</a:t>
            </a:r>
          </a:p>
          <a:p>
            <a:pPr lvl="1"/>
            <a:r>
              <a:rPr lang="sk-SK" dirty="0"/>
              <a:t>problémového vyučovania, projektového vyučovania, práce v </a:t>
            </a:r>
            <a:r>
              <a:rPr lang="sk-SK" dirty="0" smtClean="0"/>
              <a:t>ma-</a:t>
            </a:r>
            <a:r>
              <a:rPr lang="sk-SK" dirty="0" err="1" smtClean="0"/>
              <a:t>lých</a:t>
            </a:r>
            <a:r>
              <a:rPr lang="sk-SK" dirty="0" smtClean="0"/>
              <a:t> </a:t>
            </a:r>
            <a:r>
              <a:rPr lang="sk-SK" dirty="0"/>
              <a:t>skupinách, diskusie, podobností a analógií, kategorizácií, postupov na zapamätanie</a:t>
            </a:r>
          </a:p>
          <a:p>
            <a:r>
              <a:rPr lang="sk-SK" dirty="0" smtClean="0"/>
              <a:t>Vytváranie priestoru</a:t>
            </a:r>
          </a:p>
          <a:p>
            <a:pPr lvl="1"/>
            <a:r>
              <a:rPr lang="sk-SK" dirty="0"/>
              <a:t>pre žiacke objavovanie, pre </a:t>
            </a:r>
            <a:r>
              <a:rPr lang="sk-SK" dirty="0" err="1"/>
              <a:t>sebaprezentáciu</a:t>
            </a:r>
            <a:r>
              <a:rPr lang="sk-SK" dirty="0"/>
              <a:t>, pre prezentovanie rôznych názorov, postojov a kultúrnych odlišností</a:t>
            </a:r>
          </a:p>
          <a:p>
            <a:r>
              <a:rPr lang="sk-SK" dirty="0" smtClean="0"/>
              <a:t>Vedenie žiakov</a:t>
            </a:r>
          </a:p>
          <a:p>
            <a:pPr lvl="1"/>
            <a:r>
              <a:rPr lang="sk-SK" dirty="0"/>
              <a:t>k identifikácii a pomenovaniu problémov, k argumentácii, k </a:t>
            </a:r>
            <a:r>
              <a:rPr lang="sk-SK" dirty="0" err="1" smtClean="0"/>
              <a:t>iden-tifikovaniu</a:t>
            </a:r>
            <a:r>
              <a:rPr lang="sk-SK" dirty="0" smtClean="0"/>
              <a:t> </a:t>
            </a:r>
            <a:r>
              <a:rPr lang="sk-SK" dirty="0"/>
              <a:t>príčiny a dôsledku, k formulovaniu otázok, k dedukcii, k </a:t>
            </a:r>
            <a:r>
              <a:rPr lang="sk-SK" dirty="0" smtClean="0"/>
              <a:t>zovšeobecňovaniu</a:t>
            </a:r>
            <a:r>
              <a:rPr lang="sk-SK" dirty="0"/>
              <a:t>, k tvorbe originálnych myšlienok, riešení, produktov, k identifikácii kľúčových a relevantných faktov, k práci s textom a písaniu poznámok</a:t>
            </a:r>
          </a:p>
          <a:p>
            <a:r>
              <a:rPr lang="sk-SK" dirty="0" smtClean="0"/>
              <a:t>...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719483610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Motív balíka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balíka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balík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4424</TotalTime>
  <Words>1465</Words>
  <Application>Microsoft Office PowerPoint</Application>
  <PresentationFormat>Prezentácia na obrazovke (4:3)</PresentationFormat>
  <Paragraphs>229</Paragraphs>
  <Slides>28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Consolas</vt:lpstr>
      <vt:lpstr>Courier New</vt:lpstr>
      <vt:lpstr>Motív balíka Office</vt:lpstr>
      <vt:lpstr>Spracovanie otvorených dát v jazyku Python</vt:lpstr>
      <vt:lpstr>Cieľ workshopu</vt:lpstr>
      <vt:lpstr>Obsah</vt:lpstr>
      <vt:lpstr>1. Kritické myslenie ako generická zručnosť</vt:lpstr>
      <vt:lpstr>Čo je kritické myslenie</vt:lpstr>
      <vt:lpstr>Dimenzie kritického myslenia</vt:lpstr>
      <vt:lpstr>Sebareflexia a sebaregulácia v učení sa</vt:lpstr>
      <vt:lpstr>Problémy s kritickým myslením</vt:lpstr>
      <vt:lpstr>Stratégie rozvoja KM</vt:lpstr>
      <vt:lpstr>Umelá inteligencia a kritické myslenie</vt:lpstr>
      <vt:lpstr>2. Autentické a otvorené dáta</vt:lpstr>
      <vt:lpstr>Zdroje autentických a otvorených dát</vt:lpstr>
      <vt:lpstr>Formáty otvorených dát</vt:lpstr>
      <vt:lpstr>Formáty otvorených dát</vt:lpstr>
      <vt:lpstr>Formáty otvorených dát</vt:lpstr>
      <vt:lpstr>3. Práca so súbormi v jazyku Python</vt:lpstr>
      <vt:lpstr>Čítanie z textového súboru</vt:lpstr>
      <vt:lpstr>4. Technológie</vt:lpstr>
      <vt:lpstr>4. Technológie</vt:lpstr>
      <vt:lpstr>4. Technológie</vt:lpstr>
      <vt:lpstr>5. Spracovanie jednoduchého súboru autentických dát </vt:lpstr>
      <vt:lpstr>Spracovanie jednoduchého súboru csv</vt:lpstr>
      <vt:lpstr>Spracovanie jednoduchého súboru csv</vt:lpstr>
      <vt:lpstr>Spracovanie jednoduchého súboru csv</vt:lpstr>
      <vt:lpstr>Spracovanie jednoduchého súboru csv</vt:lpstr>
      <vt:lpstr>6. Spracovanie rozsiahleho súboru otvorených dát </vt:lpstr>
      <vt:lpstr>Riešený problém</vt:lpstr>
      <vt:lpstr>Postup riešenia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Príprava vyučovacej hodiny</dc:title>
  <dc:creator>Gabriela Lovászová</dc:creator>
  <cp:lastModifiedBy>Gabriela Lovászová</cp:lastModifiedBy>
  <cp:revision>110</cp:revision>
  <dcterms:created xsi:type="dcterms:W3CDTF">2014-05-13T09:12:45Z</dcterms:created>
  <dcterms:modified xsi:type="dcterms:W3CDTF">2026-01-29T10:47:27Z</dcterms:modified>
</cp:coreProperties>
</file>