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70" r:id="rId4"/>
    <p:sldId id="259" r:id="rId5"/>
    <p:sldId id="260" r:id="rId6"/>
    <p:sldId id="271" r:id="rId7"/>
    <p:sldId id="275" r:id="rId8"/>
    <p:sldId id="272" r:id="rId9"/>
    <p:sldId id="273" r:id="rId10"/>
    <p:sldId id="274" r:id="rId11"/>
    <p:sldId id="276" r:id="rId12"/>
    <p:sldId id="277" r:id="rId13"/>
    <p:sldId id="278" r:id="rId14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6" autoAdjust="0"/>
    <p:restoredTop sz="84988" autoAdjust="0"/>
  </p:normalViewPr>
  <p:slideViewPr>
    <p:cSldViewPr snapToGrid="0">
      <p:cViewPr varScale="1">
        <p:scale>
          <a:sx n="76" d="100"/>
          <a:sy n="76" d="100"/>
        </p:scale>
        <p:origin x="6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F2579-5E53-488A-A784-A0E74A274EA3}" type="datetimeFigureOut">
              <a:rPr lang="sk-SK" smtClean="0"/>
              <a:t>10. 3. 2026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424CAF-E5B4-4F25-AAE5-40F02A36345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53275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25891-22F2-9AA1-C998-0D5B1CCC4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7D996D-6A1D-AFAD-E814-37354FBB68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C469A6-9027-B450-B84F-737F630E2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10. 3. 2026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1255E4-9757-B496-8728-2D8532B3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A32F0-86A3-7B68-B411-DE8846FD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75055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FFD38-92BB-827D-7420-DF85DB83A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5ABEC4-B533-368D-A3A1-B1722345F8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41239-246A-378A-8D50-D4549865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10. 3. 2026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CC2C26-18DA-56C2-97B4-6F848F5AD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E3AD75-1569-5D5B-129B-C6BDD3318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54666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56D35-4A62-C9D6-9E48-801936B5F2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BB4D9F-F3AB-845E-1880-F90202A8CF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C5783-3909-724A-4A73-C0060A122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10. 3. 2026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7C9723-3507-0AB8-51FF-87CE619B7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15DC9-EBA5-A08E-0648-F86A13735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58929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09017-8C8B-ACD7-8F24-01EBF9916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0B866-7878-0594-C3B7-D65542B20F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3D378-0D39-64DC-27EA-4A09C47CF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10. 3. 2026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7CADAC-F02F-A983-1AFA-FC718AD54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3A87C-58F7-DD64-8D6A-39CD81EB2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64929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2AF98-5F4A-AB66-2709-F172C167D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5F66DD-D23B-0E8C-2871-C78EE2F07B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7AB41E-067D-2D6A-9C6F-B447A39F4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10. 3. 2026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CEC4A-2EA9-94E9-A955-FE107F5C2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6220EB-CCA2-0CC3-0D36-2DF573234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39167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7838-7560-C394-333F-A84A9BE73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D2848-AC12-3267-EED2-4651032C41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E99A42-4AAD-E0DC-6FFC-EF95C3E976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C8AC3C-B305-DC6F-D2B7-8A1D45F9A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10. 3. 2026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F94EDD-964E-CD0F-3083-064A99CCE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038AEB-2679-A5B1-46E8-FCD809E9A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05853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43CC5-7D70-0591-2D1C-CE8AD563D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C0A885-EED5-35BE-60BA-EDD476D9A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C2E06-1F62-66F5-7B5C-7F575E0C63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CF1EB6-8944-BC67-3980-9F01C403E9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01586A-008B-1D54-F768-E82A128383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24130F-36A9-F24B-C0B3-6BE334B48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10. 3. 2026</a:t>
            </a:fld>
            <a:endParaRPr lang="sk-S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F9E3DD-3BAB-B767-1456-DE73BC10A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44063D-733D-9258-00D1-B5502ECAD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3636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0F8A9-1064-217C-24BA-2FC026B61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6553C8-C4D6-DC2A-F93E-335969F54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10. 3. 2026</a:t>
            </a:fld>
            <a:endParaRPr lang="sk-S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CB070D-81EB-5B9F-7411-41BB9363E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3C7EE6-4D07-A432-513D-A3B2AEF03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21166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011CB0-57B8-4F2D-6C14-7824F1892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10. 3. 2026</a:t>
            </a:fld>
            <a:endParaRPr lang="sk-S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D29B5B-DB86-E06E-082D-24C2D231E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442259-2DD3-6AC1-4F66-956F68AA2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6959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F84F6-E00B-3CAA-A262-19FDC20EC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3C05A7-710C-4BFA-37DB-C2D1DE94C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D1EF70-B658-63A0-4999-7B10906211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7C8AB7-FF48-9DF5-E1FA-D0CF1BAD2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10. 3. 2026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C6CD8A-151D-4AEA-0089-8C6B8B18A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D293B0-A4DC-B568-1A41-4E1849358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76935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78532-C62F-C389-478F-13970C8CE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3B27C8-9ED6-A099-CA91-025FE1F77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51B911-1921-EA95-8693-3F2B6D3AC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08BA72-B432-F90D-F41F-DC419DFEE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10. 3. 2026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974617-2D5A-EEF1-9421-E41A4BA8C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42B506-BE3D-29B6-6C3C-C5C931115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972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A35533-3CCB-D805-3716-E6FB980AB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1E76BA-6BE0-993B-834E-8D7BB0C810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0E846-E523-4830-F38D-6C59C22BE9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1038B4-7DC0-4E77-9675-3ADA80B47463}" type="datetimeFigureOut">
              <a:rPr lang="sk-SK" smtClean="0"/>
              <a:t>10. 3. 2026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55E1E-A5F0-9171-259F-3BC4C0CBF7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E5E75-3667-EEFA-E29A-FEEB2DC8FD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26458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74FF31-171A-C7FC-7C52-28593AF227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4824" y="735106"/>
            <a:ext cx="10053763" cy="2928470"/>
          </a:xfrm>
        </p:spPr>
        <p:txBody>
          <a:bodyPr anchor="b">
            <a:normAutofit/>
          </a:bodyPr>
          <a:lstStyle/>
          <a:p>
            <a:pPr algn="l"/>
            <a:r>
              <a:rPr lang="sk-SK" sz="4800" dirty="0">
                <a:solidFill>
                  <a:srgbClr val="FFFFFF"/>
                </a:solidFill>
              </a:rPr>
              <a:t>Rozsahy premenných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6DF456-F062-686B-5FC9-6F46E341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0682" y="4870824"/>
            <a:ext cx="10005951" cy="1458258"/>
          </a:xfrm>
        </p:spPr>
        <p:txBody>
          <a:bodyPr anchor="ctr">
            <a:normAutofit/>
          </a:bodyPr>
          <a:lstStyle/>
          <a:p>
            <a:pPr algn="l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6347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4DAB1A-69AF-FCA7-C176-965A3A2B81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4C4EA37-E68D-46D4-F565-B1D6165D1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695A8A-1BD8-7EDE-B80C-941890430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Odporúčanie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B0856-5CC9-A0C2-9B84-BAFD03A44D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8582639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minimalizovať používanie globálnych premenných</a:t>
            </a:r>
          </a:p>
          <a:p>
            <a:r>
              <a:rPr lang="sk-SK" dirty="0"/>
              <a:t>používať lokálne premenné a parametre funkcií</a:t>
            </a:r>
          </a:p>
          <a:p>
            <a:r>
              <a:rPr lang="sk-SK" dirty="0"/>
              <a:t>organizovať kód pomocou objektov a tried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67EEC7E-DAE4-B8C6-F498-98251FBADB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B1C0C20-14DE-15F8-138D-1F4F1AFB6C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566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D0555A-1367-2F9C-E159-E3B0404394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7514556-5FA5-01BA-491B-CF9702FDFC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9136E0-587F-E9CC-4313-D5D244BB6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$GLOBALS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616344-1414-44A1-1119-FC499C875E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5236124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Asociatívne pole</a:t>
            </a:r>
          </a:p>
          <a:p>
            <a:r>
              <a:rPr lang="sk-SK" dirty="0"/>
              <a:t>Nesie informácie o globálnych aj superglobalynch premenných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3BD99A-4C0F-38EE-3502-838F9CA6B2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BDC5B80-8E19-6A91-2162-A69C5AB37D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69DFE9-8795-6752-50A8-853F5294DB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521" y="2031252"/>
            <a:ext cx="5649233" cy="13977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D80795F-30C2-646C-1642-FE916A5B3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520" y="3512579"/>
            <a:ext cx="5568119" cy="1190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7709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0B5C68-F66E-A169-4416-39A013AC3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3CF42F6-F4E5-E0BC-F9B1-5C89C3FC2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CCF0D7-734B-6C44-3AF9-8475125EA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Superglobálne premenné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99E77D-DC8B-8461-9D52-7353E1942F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112922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Preddefinované globálne premenné v PHP </a:t>
            </a:r>
          </a:p>
          <a:p>
            <a:r>
              <a:rPr lang="sk-SK" dirty="0"/>
              <a:t>Použiteľné bez predchádzajúcej definície alebo inicializácie</a:t>
            </a:r>
          </a:p>
          <a:p>
            <a:r>
              <a:rPr lang="sk-SK" dirty="0"/>
              <a:t>Dostupné vo forme asociatívneho poľa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0EE856-B44E-DD46-0C19-1D44296BC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08D8A7-AB60-4C5F-3A6D-CC538CB7F4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9124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C47C56-D08F-5337-966C-77D7F46E58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71152B7-A386-223B-6E6A-38D321DF2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339106-18F5-0B5F-3484-80F0856EB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Superglobálne premenné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BECA2BE-D21D-B0F4-5371-F1ECD1695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E95DC42-F201-71EC-3EFA-D293FD19B2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A407B74-7971-C81F-020C-C868DCAFDA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8628151"/>
              </p:ext>
            </p:extLst>
          </p:nvPr>
        </p:nvGraphicFramePr>
        <p:xfrm>
          <a:off x="938684" y="2295143"/>
          <a:ext cx="10515600" cy="3291840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54781076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7329813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Premenná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Popis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16600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latin typeface="Courier New" panose="02070309020205020404" pitchFamily="49" charset="0"/>
                        </a:rPr>
                        <a:t>$_GET</a:t>
                      </a:r>
                      <a:endParaRPr lang="sk-SK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dáta z URL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11753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latin typeface="Courier New" panose="02070309020205020404" pitchFamily="49" charset="0"/>
                        </a:rPr>
                        <a:t>$_POST</a:t>
                      </a:r>
                      <a:endParaRPr lang="sk-SK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dáta z formulára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47584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latin typeface="Courier New" panose="02070309020205020404" pitchFamily="49" charset="0"/>
                        </a:rPr>
                        <a:t>$_SERVER</a:t>
                      </a:r>
                      <a:endParaRPr lang="sk-SK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info o serveri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08060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latin typeface="Courier New" panose="02070309020205020404" pitchFamily="49" charset="0"/>
                        </a:rPr>
                        <a:t>$_COOKIE</a:t>
                      </a:r>
                      <a:endParaRPr lang="sk-SK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cookies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62754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latin typeface="Courier New" panose="02070309020205020404" pitchFamily="49" charset="0"/>
                        </a:rPr>
                        <a:t>$_SESSION</a:t>
                      </a:r>
                      <a:endParaRPr lang="sk-SK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session premenné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2001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latin typeface="Courier New" panose="02070309020205020404" pitchFamily="49" charset="0"/>
                        </a:rPr>
                        <a:t>$_FILES</a:t>
                      </a:r>
                      <a:endParaRPr lang="sk-SK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upload súbory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07076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>
                          <a:latin typeface="Courier New" panose="02070309020205020404" pitchFamily="49" charset="0"/>
                        </a:rPr>
                        <a:t>$_REQUEST</a:t>
                      </a:r>
                      <a:endParaRPr lang="sk-SK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/>
                        <a:t>kombinácia GET/POST/COOKIE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41363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>
                          <a:latin typeface="Courier New" panose="02070309020205020404" pitchFamily="49" charset="0"/>
                        </a:rPr>
                        <a:t>$GLOBALS</a:t>
                      </a:r>
                      <a:endParaRPr lang="sk-SK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dirty="0"/>
                        <a:t>všetky globálne premenné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2914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0440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79E27D9-03C7-44E2-9FF8-15D0C8506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E8D208-4417-671B-1D7E-533CECEDB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Čo sa vypíše?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06B592-8C47-9291-7659-0BC52D10A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1061" y="2419884"/>
            <a:ext cx="9688296" cy="909253"/>
          </a:xfrm>
        </p:spPr>
        <p:txBody>
          <a:bodyPr anchor="t">
            <a:normAutofit/>
          </a:bodyPr>
          <a:lstStyle/>
          <a:p>
            <a:pPr marL="0" indent="0" algn="ctr">
              <a:buNone/>
            </a:pPr>
            <a:endParaRPr lang="sk-SK" sz="4800" i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CA61BF4-156D-2A38-8CF4-6525CE9CFD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809" y="1822574"/>
            <a:ext cx="10768423" cy="3955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041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3D44D6-37C9-8161-FFE8-FC5870EAB7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5C6A86A-5037-C7A6-5D6A-664384B134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F052C7-FD95-F2DC-BB0F-C695DAF79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Čo sa vypíše?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6CE468-76C1-1D7E-9EB6-335350FE79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9250C8F-3264-AC49-7A82-27382A5B51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6A49D7F-7D95-7928-E7E5-19ED66A8C4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397" y="1983349"/>
            <a:ext cx="10558383" cy="2799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934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26D04E-3AD1-21F9-AB64-5C06E26164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AAC9970-8A08-FD95-F5BC-C515DEB0D8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E1EECC-A77C-C39A-15DE-17F7A52DF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Lokálne premenné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22D8CC-74C3-44B7-AEE7-DE31DF5A71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983349"/>
            <a:ext cx="5053388" cy="3889418"/>
          </a:xfrm>
        </p:spPr>
        <p:txBody>
          <a:bodyPr anchor="t">
            <a:normAutofit fontScale="92500" lnSpcReduction="10000"/>
          </a:bodyPr>
          <a:lstStyle/>
          <a:p>
            <a:r>
              <a:rPr lang="sk-SK" sz="2400" dirty="0"/>
              <a:t>Majú lokálny rozsah </a:t>
            </a:r>
          </a:p>
          <a:p>
            <a:r>
              <a:rPr lang="sk-SK" sz="2400" dirty="0"/>
              <a:t>Nie sú prístupné mimo bloku kódu, v ktorom boli definované </a:t>
            </a:r>
          </a:p>
          <a:p>
            <a:r>
              <a:rPr lang="sk-SK" sz="2400" dirty="0"/>
              <a:t>Platnosť premennej začína v momente, keď sa funkcia začne vykonávať a končí v momente ukončenia funkcie</a:t>
            </a:r>
          </a:p>
          <a:p>
            <a:r>
              <a:rPr lang="sk-SK" sz="2400" dirty="0"/>
              <a:t>Kód na obrázku skončí s chybou, pretože na poslednom riadku chceme pristúpiť k premennej $lokalna_premenna, ktorá je ale definovaná vo vnútri funkcie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79083F-64D2-0520-B7EF-6A069F421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0BFF2A0-AE76-6642-C608-CDDC1B791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7CEE0F-4A46-1132-E00A-C84534BA80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8951" y="2108442"/>
            <a:ext cx="5383883" cy="22106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C6E2EA9-3D56-2389-022A-4C85AB70E4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8951" y="4574368"/>
            <a:ext cx="5273497" cy="1409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721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07C4C8-FE15-FA56-C160-74FC7546C9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9750B64-3F08-BADD-A7CF-CE1ADCFED9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88EDA6-16FD-801B-3B5C-15C853E02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Globálne premenné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A7C550-EBBE-67CF-F859-5C71FFEF0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280277"/>
            <a:ext cx="5368099" cy="3592490"/>
          </a:xfrm>
        </p:spPr>
        <p:txBody>
          <a:bodyPr anchor="t">
            <a:normAutofit/>
          </a:bodyPr>
          <a:lstStyle/>
          <a:p>
            <a:r>
              <a:rPr lang="sk-SK" dirty="0"/>
              <a:t>Majú globálny rozsah </a:t>
            </a:r>
          </a:p>
          <a:p>
            <a:r>
              <a:rPr lang="sk-SK" dirty="0"/>
              <a:t>Sú prístupné z akéhokoľvek miesta v súbore </a:t>
            </a:r>
          </a:p>
          <a:p>
            <a:r>
              <a:rPr lang="sk-SK" dirty="0"/>
              <a:t>Platnosť v rámci celého súboru</a:t>
            </a:r>
          </a:p>
          <a:p>
            <a:r>
              <a:rPr lang="sk-SK" dirty="0"/>
              <a:t>Príklad na obrázku skončí s chybou (vo vnútri funkcie nevidíme premennú $x)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570F41-3642-9878-B623-AE7885BB2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206652B-4137-D429-593B-D908CAFF7D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1CAF95-A7F6-D0CC-8AC3-ECABA05C5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4495" y="2280277"/>
            <a:ext cx="5260506" cy="229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589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DA27E9-600A-80F1-07AE-1229D0C0B7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57DA65C-6A28-486C-C073-C4AD5B14DA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FCC345-33A8-A537-035B-77F0999CE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Globálne premenné - global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F57D8E-CC5D-5F77-5F91-4368ADFB0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5066441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Vo vnútri funkcie ich môžete sprístupniť tak, že dáte pred premennú global. </a:t>
            </a:r>
          </a:p>
          <a:p>
            <a:r>
              <a:rPr lang="sk-SK" dirty="0"/>
              <a:t>Takto pristúpite k jej hodnote.</a:t>
            </a:r>
          </a:p>
          <a:p>
            <a:r>
              <a:rPr lang="sk-SK" dirty="0"/>
              <a:t>Tento kód neskončí s chybou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4E5C0F-2A9C-BD52-7E3A-E6A38A8C92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E2906E2-4B9A-FC9D-D994-C40D1A07C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660D21-6C18-701A-7626-96E49C86AA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2410" y="2135388"/>
            <a:ext cx="5355448" cy="258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101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5927EE-DE37-D9E4-3587-154F40BF6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32ECDF4-5C22-078B-A186-399B10F447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30844D-5438-CEFC-BA74-4382B29B9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Zmena hodnoty globalnej premennej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DE9261-19C5-3842-A6CD-2E85AC0AEE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D8910CB-586F-AA92-49EE-E039E62330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91778E-09B6-2021-A54D-74A0D43E38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397" y="2061123"/>
            <a:ext cx="10137939" cy="344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57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F50624-F6D2-B43A-294C-6142A388DE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E9D1C8C-74BB-5FB6-BEF6-0011641DDD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383907-A292-1A47-8EF3-C9F35F2FF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Globálne premenné - Riziká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03E191-F5AF-14B2-5C46-6897BC30A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8582639" cy="345435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k-SK" dirty="0"/>
              <a:t>Globálne premenné môžu byť </a:t>
            </a:r>
            <a:r>
              <a:rPr lang="sk-SK" b="1" dirty="0"/>
              <a:t>zmenené z rôznych miest v programe</a:t>
            </a:r>
            <a:r>
              <a:rPr lang="sk-SK" dirty="0"/>
              <a:t>. To spôsobuje:</a:t>
            </a:r>
          </a:p>
          <a:p>
            <a:r>
              <a:rPr lang="sk-SK" dirty="0"/>
              <a:t>zníženú čitateľnosť kódu</a:t>
            </a:r>
          </a:p>
          <a:p>
            <a:r>
              <a:rPr lang="sk-SK" dirty="0"/>
              <a:t>neočakávané zmeny hodnôt</a:t>
            </a:r>
          </a:p>
          <a:p>
            <a:r>
              <a:rPr lang="sk-SK" dirty="0"/>
              <a:t>Zložitejšiu údržbu kódu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9B8F1F5-F43D-5E7B-C15B-B57C60B61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A1DDF7-5DD9-E7EC-C816-D86385045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912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17E6A1-1DB7-00B3-22C4-2E7DE67A90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994C3DD-EF74-EEA8-F213-5ED30AB311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641489-9C04-E859-C832-9C2E47B73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Globálne premenné - Riziká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B3083-505C-E9B8-99F1-C9378C6B1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37263"/>
            <a:ext cx="9572452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Nevhodné pre manipuláciu s formulármi </a:t>
            </a:r>
          </a:p>
          <a:p>
            <a:r>
              <a:rPr lang="sk-SK" dirty="0"/>
              <a:t>Nevhodné pre manipuláciu s formulármi SQL dotazmi </a:t>
            </a:r>
          </a:p>
          <a:p>
            <a:r>
              <a:rPr lang="sk-SK" dirty="0"/>
              <a:t>Nevhodné na ukladanie citlivých (používateľských)údajov </a:t>
            </a:r>
          </a:p>
          <a:p>
            <a:r>
              <a:rPr lang="sk-SK" dirty="0"/>
              <a:t>Nevhodné na ukladanie stavu a dôležitých hodnôt ovplyvňujúcich operácie na serveri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81AEDF-2648-29FB-09EB-DD4579D9E3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5C49552-CE1E-438C-0918-E36142163F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395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2559</TotalTime>
  <Words>286</Words>
  <Application>Microsoft Office PowerPoint</Application>
  <PresentationFormat>Widescreen</PresentationFormat>
  <Paragraphs>58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Aptos</vt:lpstr>
      <vt:lpstr>Aptos Display</vt:lpstr>
      <vt:lpstr>Arial</vt:lpstr>
      <vt:lpstr>Courier New</vt:lpstr>
      <vt:lpstr>Office Theme</vt:lpstr>
      <vt:lpstr>Rozsahy premenných</vt:lpstr>
      <vt:lpstr>Čo sa vypíše? </vt:lpstr>
      <vt:lpstr>Čo sa vypíše? </vt:lpstr>
      <vt:lpstr>Lokálne premenné</vt:lpstr>
      <vt:lpstr>Globálne premenné</vt:lpstr>
      <vt:lpstr>Globálne premenné - global</vt:lpstr>
      <vt:lpstr>Zmena hodnoty globalnej premennej</vt:lpstr>
      <vt:lpstr>Globálne premenné - Riziká</vt:lpstr>
      <vt:lpstr>Globálne premenné - Riziká</vt:lpstr>
      <vt:lpstr>Odporúčanie</vt:lpstr>
      <vt:lpstr>$GLOBALS</vt:lpstr>
      <vt:lpstr>Superglobálne premenné</vt:lpstr>
      <vt:lpstr>Superglobálne premenné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Lívia Kelebercová</dc:creator>
  <cp:lastModifiedBy>Lívia Kelebercová</cp:lastModifiedBy>
  <cp:revision>175</cp:revision>
  <dcterms:created xsi:type="dcterms:W3CDTF">2026-02-24T11:30:55Z</dcterms:created>
  <dcterms:modified xsi:type="dcterms:W3CDTF">2026-03-10T20:00:32Z</dcterms:modified>
</cp:coreProperties>
</file>