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4"/>
  </p:notesMasterIdLst>
  <p:sldIdLst>
    <p:sldId id="279" r:id="rId2"/>
    <p:sldId id="294" r:id="rId3"/>
    <p:sldId id="281" r:id="rId4"/>
    <p:sldId id="282" r:id="rId5"/>
    <p:sldId id="283" r:id="rId6"/>
    <p:sldId id="284" r:id="rId7"/>
    <p:sldId id="285" r:id="rId8"/>
    <p:sldId id="308" r:id="rId9"/>
    <p:sldId id="288" r:id="rId10"/>
    <p:sldId id="290" r:id="rId11"/>
    <p:sldId id="291" r:id="rId12"/>
    <p:sldId id="309" r:id="rId13"/>
    <p:sldId id="289" r:id="rId14"/>
    <p:sldId id="292" r:id="rId15"/>
    <p:sldId id="293" r:id="rId16"/>
    <p:sldId id="295" r:id="rId17"/>
    <p:sldId id="298" r:id="rId18"/>
    <p:sldId id="296" r:id="rId19"/>
    <p:sldId id="297" r:id="rId20"/>
    <p:sldId id="299" r:id="rId21"/>
    <p:sldId id="300" r:id="rId22"/>
    <p:sldId id="301" r:id="rId23"/>
    <p:sldId id="310" r:id="rId24"/>
    <p:sldId id="302" r:id="rId25"/>
    <p:sldId id="303" r:id="rId26"/>
    <p:sldId id="304" r:id="rId27"/>
    <p:sldId id="305" r:id="rId28"/>
    <p:sldId id="306" r:id="rId29"/>
    <p:sldId id="307" r:id="rId30"/>
    <p:sldId id="311" r:id="rId31"/>
    <p:sldId id="312" r:id="rId32"/>
    <p:sldId id="313" r:id="rId33"/>
    <p:sldId id="314" r:id="rId34"/>
    <p:sldId id="315" r:id="rId35"/>
    <p:sldId id="316" r:id="rId36"/>
    <p:sldId id="317" r:id="rId37"/>
    <p:sldId id="319" r:id="rId38"/>
    <p:sldId id="318" r:id="rId39"/>
    <p:sldId id="320" r:id="rId40"/>
    <p:sldId id="322" r:id="rId41"/>
    <p:sldId id="323" r:id="rId42"/>
    <p:sldId id="324" r:id="rId43"/>
    <p:sldId id="325" r:id="rId44"/>
    <p:sldId id="326" r:id="rId45"/>
    <p:sldId id="327" r:id="rId46"/>
    <p:sldId id="328" r:id="rId47"/>
    <p:sldId id="329" r:id="rId48"/>
    <p:sldId id="330" r:id="rId49"/>
    <p:sldId id="335" r:id="rId50"/>
    <p:sldId id="331" r:id="rId51"/>
    <p:sldId id="332" r:id="rId52"/>
    <p:sldId id="333" r:id="rId53"/>
    <p:sldId id="334" r:id="rId54"/>
    <p:sldId id="336" r:id="rId55"/>
    <p:sldId id="337" r:id="rId56"/>
    <p:sldId id="338" r:id="rId57"/>
    <p:sldId id="339" r:id="rId58"/>
    <p:sldId id="340" r:id="rId59"/>
    <p:sldId id="341" r:id="rId60"/>
    <p:sldId id="342" r:id="rId61"/>
    <p:sldId id="343" r:id="rId62"/>
    <p:sldId id="344" r:id="rId63"/>
    <p:sldId id="345" r:id="rId64"/>
    <p:sldId id="346" r:id="rId65"/>
    <p:sldId id="347" r:id="rId66"/>
    <p:sldId id="348" r:id="rId67"/>
    <p:sldId id="349" r:id="rId68"/>
    <p:sldId id="350" r:id="rId69"/>
    <p:sldId id="351" r:id="rId70"/>
    <p:sldId id="352" r:id="rId71"/>
    <p:sldId id="353" r:id="rId72"/>
    <p:sldId id="354" r:id="rId73"/>
    <p:sldId id="355" r:id="rId74"/>
    <p:sldId id="374" r:id="rId75"/>
    <p:sldId id="356" r:id="rId76"/>
    <p:sldId id="357" r:id="rId77"/>
    <p:sldId id="358" r:id="rId78"/>
    <p:sldId id="359" r:id="rId79"/>
    <p:sldId id="360" r:id="rId80"/>
    <p:sldId id="361" r:id="rId81"/>
    <p:sldId id="362" r:id="rId82"/>
    <p:sldId id="363" r:id="rId83"/>
    <p:sldId id="364" r:id="rId84"/>
    <p:sldId id="365" r:id="rId85"/>
    <p:sldId id="366" r:id="rId86"/>
    <p:sldId id="367" r:id="rId87"/>
    <p:sldId id="368" r:id="rId88"/>
    <p:sldId id="369" r:id="rId89"/>
    <p:sldId id="370" r:id="rId90"/>
    <p:sldId id="371" r:id="rId91"/>
    <p:sldId id="372" r:id="rId92"/>
    <p:sldId id="375" r:id="rId93"/>
  </p:sldIdLst>
  <p:sldSz cx="12192000" cy="6858000"/>
  <p:notesSz cx="6858000" cy="9144000"/>
  <p:defaultText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84988" autoAdjust="0"/>
  </p:normalViewPr>
  <p:slideViewPr>
    <p:cSldViewPr snapToGrid="0">
      <p:cViewPr varScale="1">
        <p:scale>
          <a:sx n="81" d="100"/>
          <a:sy n="81" d="100"/>
        </p:scale>
        <p:origin x="706"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presProps" Target="presProp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sk-SK"/>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48F2579-5E53-488A-A784-A0E74A274EA3}" type="datetimeFigureOut">
              <a:rPr lang="sk-SK" smtClean="0"/>
              <a:t>23. 4. 2026</a:t>
            </a:fld>
            <a:endParaRPr lang="sk-SK"/>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sk-SK"/>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k-SK"/>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sk-SK"/>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7424CAF-E5B4-4F25-AAE5-40F02A363450}" type="slidenum">
              <a:rPr lang="sk-SK" smtClean="0"/>
              <a:t>‹#›</a:t>
            </a:fld>
            <a:endParaRPr lang="sk-SK"/>
          </a:p>
        </p:txBody>
      </p:sp>
    </p:spTree>
    <p:extLst>
      <p:ext uri="{BB962C8B-B14F-4D97-AF65-F5344CB8AC3E}">
        <p14:creationId xmlns:p14="http://schemas.microsoft.com/office/powerpoint/2010/main" val="14532751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k-SK" dirty="0"/>
          </a:p>
        </p:txBody>
      </p:sp>
      <p:sp>
        <p:nvSpPr>
          <p:cNvPr id="4" name="Slide Number Placeholder 3"/>
          <p:cNvSpPr>
            <a:spLocks noGrp="1"/>
          </p:cNvSpPr>
          <p:nvPr>
            <p:ph type="sldNum" sz="quarter" idx="5"/>
          </p:nvPr>
        </p:nvSpPr>
        <p:spPr/>
        <p:txBody>
          <a:bodyPr/>
          <a:lstStyle/>
          <a:p>
            <a:fld id="{37424CAF-E5B4-4F25-AAE5-40F02A363450}" type="slidenum">
              <a:rPr lang="sk-SK" smtClean="0"/>
              <a:t>5</a:t>
            </a:fld>
            <a:endParaRPr lang="sk-SK"/>
          </a:p>
        </p:txBody>
      </p:sp>
    </p:spTree>
    <p:extLst>
      <p:ext uri="{BB962C8B-B14F-4D97-AF65-F5344CB8AC3E}">
        <p14:creationId xmlns:p14="http://schemas.microsoft.com/office/powerpoint/2010/main" val="33911083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649B68-05FE-287F-EA5A-AA4CCE68B65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5BD688E-BC7D-1FA0-AC1E-DD85973BF93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0A44995-5CF7-A388-D668-47CD0B702D8A}"/>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0BAF7F76-D744-EE29-B56F-8EB84B87161D}"/>
              </a:ext>
            </a:extLst>
          </p:cNvPr>
          <p:cNvSpPr>
            <a:spLocks noGrp="1"/>
          </p:cNvSpPr>
          <p:nvPr>
            <p:ph type="sldNum" sz="quarter" idx="5"/>
          </p:nvPr>
        </p:nvSpPr>
        <p:spPr/>
        <p:txBody>
          <a:bodyPr/>
          <a:lstStyle/>
          <a:p>
            <a:fld id="{37424CAF-E5B4-4F25-AAE5-40F02A363450}" type="slidenum">
              <a:rPr lang="sk-SK" smtClean="0"/>
              <a:t>14</a:t>
            </a:fld>
            <a:endParaRPr lang="sk-SK"/>
          </a:p>
        </p:txBody>
      </p:sp>
    </p:spTree>
    <p:extLst>
      <p:ext uri="{BB962C8B-B14F-4D97-AF65-F5344CB8AC3E}">
        <p14:creationId xmlns:p14="http://schemas.microsoft.com/office/powerpoint/2010/main" val="33604671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11F18F-125F-6D75-88D5-B071F875CC8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B8D6BA8-D4F4-53C7-6B62-59B87984369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9208E7A-07CD-1B5A-8B76-69CF183299D3}"/>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AACC6EC8-13A0-9A27-9E0C-FD729CCB8F9F}"/>
              </a:ext>
            </a:extLst>
          </p:cNvPr>
          <p:cNvSpPr>
            <a:spLocks noGrp="1"/>
          </p:cNvSpPr>
          <p:nvPr>
            <p:ph type="sldNum" sz="quarter" idx="5"/>
          </p:nvPr>
        </p:nvSpPr>
        <p:spPr/>
        <p:txBody>
          <a:bodyPr/>
          <a:lstStyle/>
          <a:p>
            <a:fld id="{37424CAF-E5B4-4F25-AAE5-40F02A363450}" type="slidenum">
              <a:rPr lang="sk-SK" smtClean="0"/>
              <a:t>15</a:t>
            </a:fld>
            <a:endParaRPr lang="sk-SK"/>
          </a:p>
        </p:txBody>
      </p:sp>
    </p:spTree>
    <p:extLst>
      <p:ext uri="{BB962C8B-B14F-4D97-AF65-F5344CB8AC3E}">
        <p14:creationId xmlns:p14="http://schemas.microsoft.com/office/powerpoint/2010/main" val="34289803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F7085A-5D3B-E83E-C5D2-B8C33A53D9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71B8F12-7BF6-4DFF-A589-AD55FF6042D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48BD9CE-EEED-7F42-1C0B-7CF70643C734}"/>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C8B83F55-926A-11AA-F5EE-DE5DC7B7F797}"/>
              </a:ext>
            </a:extLst>
          </p:cNvPr>
          <p:cNvSpPr>
            <a:spLocks noGrp="1"/>
          </p:cNvSpPr>
          <p:nvPr>
            <p:ph type="sldNum" sz="quarter" idx="5"/>
          </p:nvPr>
        </p:nvSpPr>
        <p:spPr/>
        <p:txBody>
          <a:bodyPr/>
          <a:lstStyle/>
          <a:p>
            <a:fld id="{37424CAF-E5B4-4F25-AAE5-40F02A363450}" type="slidenum">
              <a:rPr lang="sk-SK" smtClean="0"/>
              <a:t>16</a:t>
            </a:fld>
            <a:endParaRPr lang="sk-SK"/>
          </a:p>
        </p:txBody>
      </p:sp>
    </p:spTree>
    <p:extLst>
      <p:ext uri="{BB962C8B-B14F-4D97-AF65-F5344CB8AC3E}">
        <p14:creationId xmlns:p14="http://schemas.microsoft.com/office/powerpoint/2010/main" val="1325348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67A65C-2F2C-BED2-4848-72D2AA09D31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FFF73FB-A8E5-1DEA-3600-FEA20D567EF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B57FFA8-2761-9188-AE2E-F1C49B93DB9B}"/>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19177E57-18F1-F028-24F5-CA7B6F0543D8}"/>
              </a:ext>
            </a:extLst>
          </p:cNvPr>
          <p:cNvSpPr>
            <a:spLocks noGrp="1"/>
          </p:cNvSpPr>
          <p:nvPr>
            <p:ph type="sldNum" sz="quarter" idx="5"/>
          </p:nvPr>
        </p:nvSpPr>
        <p:spPr/>
        <p:txBody>
          <a:bodyPr/>
          <a:lstStyle/>
          <a:p>
            <a:fld id="{37424CAF-E5B4-4F25-AAE5-40F02A363450}" type="slidenum">
              <a:rPr lang="sk-SK" smtClean="0"/>
              <a:t>17</a:t>
            </a:fld>
            <a:endParaRPr lang="sk-SK"/>
          </a:p>
        </p:txBody>
      </p:sp>
    </p:spTree>
    <p:extLst>
      <p:ext uri="{BB962C8B-B14F-4D97-AF65-F5344CB8AC3E}">
        <p14:creationId xmlns:p14="http://schemas.microsoft.com/office/powerpoint/2010/main" val="25662171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A3E9A4-23D1-3105-768C-AE3343C5432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BB54AA6-1938-B4F5-7381-6DF2DF969E8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64EDFF8-3498-0B01-7401-11EEB1A0CE52}"/>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E3F72C16-1DD6-68FD-FC9B-B94F2A297C7B}"/>
              </a:ext>
            </a:extLst>
          </p:cNvPr>
          <p:cNvSpPr>
            <a:spLocks noGrp="1"/>
          </p:cNvSpPr>
          <p:nvPr>
            <p:ph type="sldNum" sz="quarter" idx="5"/>
          </p:nvPr>
        </p:nvSpPr>
        <p:spPr/>
        <p:txBody>
          <a:bodyPr/>
          <a:lstStyle/>
          <a:p>
            <a:fld id="{37424CAF-E5B4-4F25-AAE5-40F02A363450}" type="slidenum">
              <a:rPr lang="sk-SK" smtClean="0"/>
              <a:t>18</a:t>
            </a:fld>
            <a:endParaRPr lang="sk-SK"/>
          </a:p>
        </p:txBody>
      </p:sp>
    </p:spTree>
    <p:extLst>
      <p:ext uri="{BB962C8B-B14F-4D97-AF65-F5344CB8AC3E}">
        <p14:creationId xmlns:p14="http://schemas.microsoft.com/office/powerpoint/2010/main" val="10492993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E4B882-FA8A-0265-6A0D-6FD96ECF300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0C8A8E3-7AD7-DBCF-AC30-F523EB4C135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CAE9F40-196B-D2BF-F365-C01CC0B4AD06}"/>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0A5C4CA1-7957-ABB3-D643-19F22EE3AA2D}"/>
              </a:ext>
            </a:extLst>
          </p:cNvPr>
          <p:cNvSpPr>
            <a:spLocks noGrp="1"/>
          </p:cNvSpPr>
          <p:nvPr>
            <p:ph type="sldNum" sz="quarter" idx="5"/>
          </p:nvPr>
        </p:nvSpPr>
        <p:spPr/>
        <p:txBody>
          <a:bodyPr/>
          <a:lstStyle/>
          <a:p>
            <a:fld id="{37424CAF-E5B4-4F25-AAE5-40F02A363450}" type="slidenum">
              <a:rPr lang="sk-SK" smtClean="0"/>
              <a:t>19</a:t>
            </a:fld>
            <a:endParaRPr lang="sk-SK"/>
          </a:p>
        </p:txBody>
      </p:sp>
    </p:spTree>
    <p:extLst>
      <p:ext uri="{BB962C8B-B14F-4D97-AF65-F5344CB8AC3E}">
        <p14:creationId xmlns:p14="http://schemas.microsoft.com/office/powerpoint/2010/main" val="7715445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ACD605-ECE2-5C24-F25D-5801242DC97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FB325DE-FFDF-2030-DBF5-29DE92055DF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E21B0DD-2074-6008-1D79-1C949B4B26C0}"/>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B92F4DF9-F580-C110-3E5C-EE13236E0FBF}"/>
              </a:ext>
            </a:extLst>
          </p:cNvPr>
          <p:cNvSpPr>
            <a:spLocks noGrp="1"/>
          </p:cNvSpPr>
          <p:nvPr>
            <p:ph type="sldNum" sz="quarter" idx="5"/>
          </p:nvPr>
        </p:nvSpPr>
        <p:spPr/>
        <p:txBody>
          <a:bodyPr/>
          <a:lstStyle/>
          <a:p>
            <a:fld id="{37424CAF-E5B4-4F25-AAE5-40F02A363450}" type="slidenum">
              <a:rPr lang="sk-SK" smtClean="0"/>
              <a:t>20</a:t>
            </a:fld>
            <a:endParaRPr lang="sk-SK"/>
          </a:p>
        </p:txBody>
      </p:sp>
    </p:spTree>
    <p:extLst>
      <p:ext uri="{BB962C8B-B14F-4D97-AF65-F5344CB8AC3E}">
        <p14:creationId xmlns:p14="http://schemas.microsoft.com/office/powerpoint/2010/main" val="26236145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BE58B3-496E-1A67-8C0F-476398D3658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4F19AA9-3721-2887-5431-DCA1870A614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565FD13-31DD-5E6E-8C49-5DEFBD912B18}"/>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49E68B09-C185-6A40-EC59-41F1185EC708}"/>
              </a:ext>
            </a:extLst>
          </p:cNvPr>
          <p:cNvSpPr>
            <a:spLocks noGrp="1"/>
          </p:cNvSpPr>
          <p:nvPr>
            <p:ph type="sldNum" sz="quarter" idx="5"/>
          </p:nvPr>
        </p:nvSpPr>
        <p:spPr/>
        <p:txBody>
          <a:bodyPr/>
          <a:lstStyle/>
          <a:p>
            <a:fld id="{37424CAF-E5B4-4F25-AAE5-40F02A363450}" type="slidenum">
              <a:rPr lang="sk-SK" smtClean="0"/>
              <a:t>21</a:t>
            </a:fld>
            <a:endParaRPr lang="sk-SK"/>
          </a:p>
        </p:txBody>
      </p:sp>
    </p:spTree>
    <p:extLst>
      <p:ext uri="{BB962C8B-B14F-4D97-AF65-F5344CB8AC3E}">
        <p14:creationId xmlns:p14="http://schemas.microsoft.com/office/powerpoint/2010/main" val="34527601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05C00E-C4E9-4E4E-01DA-A24E52CB3E7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4D90B1C-1FC3-27BB-63E0-66F5E2065AB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8231D26-E862-EE8B-DBD7-971B1501BDB6}"/>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86F69232-CCF7-BB5E-6B4C-842A51CE87E3}"/>
              </a:ext>
            </a:extLst>
          </p:cNvPr>
          <p:cNvSpPr>
            <a:spLocks noGrp="1"/>
          </p:cNvSpPr>
          <p:nvPr>
            <p:ph type="sldNum" sz="quarter" idx="5"/>
          </p:nvPr>
        </p:nvSpPr>
        <p:spPr/>
        <p:txBody>
          <a:bodyPr/>
          <a:lstStyle/>
          <a:p>
            <a:fld id="{37424CAF-E5B4-4F25-AAE5-40F02A363450}" type="slidenum">
              <a:rPr lang="sk-SK" smtClean="0"/>
              <a:t>22</a:t>
            </a:fld>
            <a:endParaRPr lang="sk-SK"/>
          </a:p>
        </p:txBody>
      </p:sp>
    </p:spTree>
    <p:extLst>
      <p:ext uri="{BB962C8B-B14F-4D97-AF65-F5344CB8AC3E}">
        <p14:creationId xmlns:p14="http://schemas.microsoft.com/office/powerpoint/2010/main" val="22210268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8A2BBC-0E69-BD74-9D81-10DA7DA5E6F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E899473-4C9F-A187-1B5C-265616121B0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84D6B28-1588-A668-4EB2-14FA91C3F0BF}"/>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37A781A5-02E3-43D9-CFE7-E774C79C19C7}"/>
              </a:ext>
            </a:extLst>
          </p:cNvPr>
          <p:cNvSpPr>
            <a:spLocks noGrp="1"/>
          </p:cNvSpPr>
          <p:nvPr>
            <p:ph type="sldNum" sz="quarter" idx="5"/>
          </p:nvPr>
        </p:nvSpPr>
        <p:spPr/>
        <p:txBody>
          <a:bodyPr/>
          <a:lstStyle/>
          <a:p>
            <a:fld id="{37424CAF-E5B4-4F25-AAE5-40F02A363450}" type="slidenum">
              <a:rPr lang="sk-SK" smtClean="0"/>
              <a:t>23</a:t>
            </a:fld>
            <a:endParaRPr lang="sk-SK"/>
          </a:p>
        </p:txBody>
      </p:sp>
    </p:spTree>
    <p:extLst>
      <p:ext uri="{BB962C8B-B14F-4D97-AF65-F5344CB8AC3E}">
        <p14:creationId xmlns:p14="http://schemas.microsoft.com/office/powerpoint/2010/main" val="40284565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C818AF-1488-47AA-D824-0B5DE076A6D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A6290F0-4215-D127-0EB3-1EE317F4D9F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CA9827E-E87A-5380-B14A-45F4ACA2D057}"/>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7648A4BE-49D0-4E96-C1A4-3EB397C6CD8F}"/>
              </a:ext>
            </a:extLst>
          </p:cNvPr>
          <p:cNvSpPr>
            <a:spLocks noGrp="1"/>
          </p:cNvSpPr>
          <p:nvPr>
            <p:ph type="sldNum" sz="quarter" idx="5"/>
          </p:nvPr>
        </p:nvSpPr>
        <p:spPr/>
        <p:txBody>
          <a:bodyPr/>
          <a:lstStyle/>
          <a:p>
            <a:fld id="{37424CAF-E5B4-4F25-AAE5-40F02A363450}" type="slidenum">
              <a:rPr lang="sk-SK" smtClean="0"/>
              <a:t>6</a:t>
            </a:fld>
            <a:endParaRPr lang="sk-SK"/>
          </a:p>
        </p:txBody>
      </p:sp>
    </p:spTree>
    <p:extLst>
      <p:ext uri="{BB962C8B-B14F-4D97-AF65-F5344CB8AC3E}">
        <p14:creationId xmlns:p14="http://schemas.microsoft.com/office/powerpoint/2010/main" val="139846238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D64589-DBCD-7659-1E41-BC774ECE37A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2736CAC-8857-4E6C-0245-2A9D111DDEB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1B66668-B7A8-CEEC-7C96-35D755D0D038}"/>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EEF9AC89-2674-1270-1183-CA7F198316F7}"/>
              </a:ext>
            </a:extLst>
          </p:cNvPr>
          <p:cNvSpPr>
            <a:spLocks noGrp="1"/>
          </p:cNvSpPr>
          <p:nvPr>
            <p:ph type="sldNum" sz="quarter" idx="5"/>
          </p:nvPr>
        </p:nvSpPr>
        <p:spPr/>
        <p:txBody>
          <a:bodyPr/>
          <a:lstStyle/>
          <a:p>
            <a:fld id="{37424CAF-E5B4-4F25-AAE5-40F02A363450}" type="slidenum">
              <a:rPr lang="sk-SK" smtClean="0"/>
              <a:t>24</a:t>
            </a:fld>
            <a:endParaRPr lang="sk-SK"/>
          </a:p>
        </p:txBody>
      </p:sp>
    </p:spTree>
    <p:extLst>
      <p:ext uri="{BB962C8B-B14F-4D97-AF65-F5344CB8AC3E}">
        <p14:creationId xmlns:p14="http://schemas.microsoft.com/office/powerpoint/2010/main" val="5027715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D747B6-3B70-1B24-BF9A-9D4D050F5D8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8AC4D20-7D92-51AF-87EC-912EFD642BC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D3C3287-56FB-9823-BA93-79AFCA350008}"/>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C49DFADD-82A6-F3BC-999C-F636721CE3C4}"/>
              </a:ext>
            </a:extLst>
          </p:cNvPr>
          <p:cNvSpPr>
            <a:spLocks noGrp="1"/>
          </p:cNvSpPr>
          <p:nvPr>
            <p:ph type="sldNum" sz="quarter" idx="5"/>
          </p:nvPr>
        </p:nvSpPr>
        <p:spPr/>
        <p:txBody>
          <a:bodyPr/>
          <a:lstStyle/>
          <a:p>
            <a:fld id="{37424CAF-E5B4-4F25-AAE5-40F02A363450}" type="slidenum">
              <a:rPr lang="sk-SK" smtClean="0"/>
              <a:t>25</a:t>
            </a:fld>
            <a:endParaRPr lang="sk-SK"/>
          </a:p>
        </p:txBody>
      </p:sp>
    </p:spTree>
    <p:extLst>
      <p:ext uri="{BB962C8B-B14F-4D97-AF65-F5344CB8AC3E}">
        <p14:creationId xmlns:p14="http://schemas.microsoft.com/office/powerpoint/2010/main" val="351392724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C9E215-0E02-3304-7A25-265352BE87A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9FC8C78-5E74-7905-C5FD-41E9679E8C6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3F1BCE7-DBFC-EAF6-171C-4CF68C0D2630}"/>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55646E3C-ECE0-8852-CAE6-D77A1DA58952}"/>
              </a:ext>
            </a:extLst>
          </p:cNvPr>
          <p:cNvSpPr>
            <a:spLocks noGrp="1"/>
          </p:cNvSpPr>
          <p:nvPr>
            <p:ph type="sldNum" sz="quarter" idx="5"/>
          </p:nvPr>
        </p:nvSpPr>
        <p:spPr/>
        <p:txBody>
          <a:bodyPr/>
          <a:lstStyle/>
          <a:p>
            <a:fld id="{37424CAF-E5B4-4F25-AAE5-40F02A363450}" type="slidenum">
              <a:rPr lang="sk-SK" smtClean="0"/>
              <a:t>26</a:t>
            </a:fld>
            <a:endParaRPr lang="sk-SK"/>
          </a:p>
        </p:txBody>
      </p:sp>
    </p:spTree>
    <p:extLst>
      <p:ext uri="{BB962C8B-B14F-4D97-AF65-F5344CB8AC3E}">
        <p14:creationId xmlns:p14="http://schemas.microsoft.com/office/powerpoint/2010/main" val="409479238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BDB8CB-1B7B-ED85-2FE5-9CA77E15F1D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57DA38E-2D02-1F2D-76D4-6774751F195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1AEC912-EF46-0701-9C5E-92EADF9365D4}"/>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F43D47ED-06CD-4712-B273-BC070444B316}"/>
              </a:ext>
            </a:extLst>
          </p:cNvPr>
          <p:cNvSpPr>
            <a:spLocks noGrp="1"/>
          </p:cNvSpPr>
          <p:nvPr>
            <p:ph type="sldNum" sz="quarter" idx="5"/>
          </p:nvPr>
        </p:nvSpPr>
        <p:spPr/>
        <p:txBody>
          <a:bodyPr/>
          <a:lstStyle/>
          <a:p>
            <a:fld id="{37424CAF-E5B4-4F25-AAE5-40F02A363450}" type="slidenum">
              <a:rPr lang="sk-SK" smtClean="0"/>
              <a:t>27</a:t>
            </a:fld>
            <a:endParaRPr lang="sk-SK"/>
          </a:p>
        </p:txBody>
      </p:sp>
    </p:spTree>
    <p:extLst>
      <p:ext uri="{BB962C8B-B14F-4D97-AF65-F5344CB8AC3E}">
        <p14:creationId xmlns:p14="http://schemas.microsoft.com/office/powerpoint/2010/main" val="104519281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DAE1B9-C66F-9C9D-5A69-FD677739D83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CBD3EC9-DDCC-A46D-B912-10C2BD50928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CBAEB1F-0B3F-D90D-425E-8C2FDF3DA827}"/>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FA31C94E-CC25-F9CB-2266-A4C29A91D305}"/>
              </a:ext>
            </a:extLst>
          </p:cNvPr>
          <p:cNvSpPr>
            <a:spLocks noGrp="1"/>
          </p:cNvSpPr>
          <p:nvPr>
            <p:ph type="sldNum" sz="quarter" idx="5"/>
          </p:nvPr>
        </p:nvSpPr>
        <p:spPr/>
        <p:txBody>
          <a:bodyPr/>
          <a:lstStyle/>
          <a:p>
            <a:fld id="{37424CAF-E5B4-4F25-AAE5-40F02A363450}" type="slidenum">
              <a:rPr lang="sk-SK" smtClean="0"/>
              <a:t>28</a:t>
            </a:fld>
            <a:endParaRPr lang="sk-SK"/>
          </a:p>
        </p:txBody>
      </p:sp>
    </p:spTree>
    <p:extLst>
      <p:ext uri="{BB962C8B-B14F-4D97-AF65-F5344CB8AC3E}">
        <p14:creationId xmlns:p14="http://schemas.microsoft.com/office/powerpoint/2010/main" val="243431594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E24BE0-F541-D784-300B-23DF00E32E9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7E1FC50-E1DC-60E7-6E77-92B11F777B7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1C65AEE-56D8-139B-6575-80E24A120844}"/>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3EB24F02-ADE1-99D5-BE4B-F19E6CD4D24F}"/>
              </a:ext>
            </a:extLst>
          </p:cNvPr>
          <p:cNvSpPr>
            <a:spLocks noGrp="1"/>
          </p:cNvSpPr>
          <p:nvPr>
            <p:ph type="sldNum" sz="quarter" idx="5"/>
          </p:nvPr>
        </p:nvSpPr>
        <p:spPr/>
        <p:txBody>
          <a:bodyPr/>
          <a:lstStyle/>
          <a:p>
            <a:fld id="{37424CAF-E5B4-4F25-AAE5-40F02A363450}" type="slidenum">
              <a:rPr lang="sk-SK" smtClean="0"/>
              <a:t>29</a:t>
            </a:fld>
            <a:endParaRPr lang="sk-SK"/>
          </a:p>
        </p:txBody>
      </p:sp>
    </p:spTree>
    <p:extLst>
      <p:ext uri="{BB962C8B-B14F-4D97-AF65-F5344CB8AC3E}">
        <p14:creationId xmlns:p14="http://schemas.microsoft.com/office/powerpoint/2010/main" val="382016465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E04B08-3EDD-55D7-4014-330E9739AB3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8701F73-C996-9052-F08D-D5F9223AB9E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57BCEDB-4863-D685-439D-69E544388746}"/>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038C78D0-AF22-0B6D-1452-64A419FA9331}"/>
              </a:ext>
            </a:extLst>
          </p:cNvPr>
          <p:cNvSpPr>
            <a:spLocks noGrp="1"/>
          </p:cNvSpPr>
          <p:nvPr>
            <p:ph type="sldNum" sz="quarter" idx="5"/>
          </p:nvPr>
        </p:nvSpPr>
        <p:spPr/>
        <p:txBody>
          <a:bodyPr/>
          <a:lstStyle/>
          <a:p>
            <a:fld id="{37424CAF-E5B4-4F25-AAE5-40F02A363450}" type="slidenum">
              <a:rPr lang="sk-SK" smtClean="0"/>
              <a:t>30</a:t>
            </a:fld>
            <a:endParaRPr lang="sk-SK"/>
          </a:p>
        </p:txBody>
      </p:sp>
    </p:spTree>
    <p:extLst>
      <p:ext uri="{BB962C8B-B14F-4D97-AF65-F5344CB8AC3E}">
        <p14:creationId xmlns:p14="http://schemas.microsoft.com/office/powerpoint/2010/main" val="288138888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3ABBC3-74C6-4520-80D7-BA4FFA3C0F1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97CEB2B-5433-2D86-8440-804A4FC58EE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7098B29-B480-3C96-62B5-45A640F63CC9}"/>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16623BFF-F529-14C8-5F2C-BCF6EBB73B2C}"/>
              </a:ext>
            </a:extLst>
          </p:cNvPr>
          <p:cNvSpPr>
            <a:spLocks noGrp="1"/>
          </p:cNvSpPr>
          <p:nvPr>
            <p:ph type="sldNum" sz="quarter" idx="5"/>
          </p:nvPr>
        </p:nvSpPr>
        <p:spPr/>
        <p:txBody>
          <a:bodyPr/>
          <a:lstStyle/>
          <a:p>
            <a:fld id="{37424CAF-E5B4-4F25-AAE5-40F02A363450}" type="slidenum">
              <a:rPr lang="sk-SK" smtClean="0"/>
              <a:t>31</a:t>
            </a:fld>
            <a:endParaRPr lang="sk-SK"/>
          </a:p>
        </p:txBody>
      </p:sp>
    </p:spTree>
    <p:extLst>
      <p:ext uri="{BB962C8B-B14F-4D97-AF65-F5344CB8AC3E}">
        <p14:creationId xmlns:p14="http://schemas.microsoft.com/office/powerpoint/2010/main" val="427722869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4B9E9B-B7EC-3A81-D7B5-925CE8497E7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6061DBF-4E84-3600-07AF-CB21DD3FCE1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99370A3-B82A-CA08-324F-7BF9A42978A8}"/>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608BAF44-0144-DC43-923A-B49EEBDF1123}"/>
              </a:ext>
            </a:extLst>
          </p:cNvPr>
          <p:cNvSpPr>
            <a:spLocks noGrp="1"/>
          </p:cNvSpPr>
          <p:nvPr>
            <p:ph type="sldNum" sz="quarter" idx="5"/>
          </p:nvPr>
        </p:nvSpPr>
        <p:spPr/>
        <p:txBody>
          <a:bodyPr/>
          <a:lstStyle/>
          <a:p>
            <a:fld id="{37424CAF-E5B4-4F25-AAE5-40F02A363450}" type="slidenum">
              <a:rPr lang="sk-SK" smtClean="0"/>
              <a:t>32</a:t>
            </a:fld>
            <a:endParaRPr lang="sk-SK"/>
          </a:p>
        </p:txBody>
      </p:sp>
    </p:spTree>
    <p:extLst>
      <p:ext uri="{BB962C8B-B14F-4D97-AF65-F5344CB8AC3E}">
        <p14:creationId xmlns:p14="http://schemas.microsoft.com/office/powerpoint/2010/main" val="13665646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B0431C-4195-A3F1-BB9A-2BC9403F5FB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463C872-382A-132E-535B-00E8295A023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F2BA421-CA43-B1F9-CC77-1318038E1E87}"/>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69DE05C5-F298-C6FF-9924-69BD60B8FC10}"/>
              </a:ext>
            </a:extLst>
          </p:cNvPr>
          <p:cNvSpPr>
            <a:spLocks noGrp="1"/>
          </p:cNvSpPr>
          <p:nvPr>
            <p:ph type="sldNum" sz="quarter" idx="5"/>
          </p:nvPr>
        </p:nvSpPr>
        <p:spPr/>
        <p:txBody>
          <a:bodyPr/>
          <a:lstStyle/>
          <a:p>
            <a:fld id="{37424CAF-E5B4-4F25-AAE5-40F02A363450}" type="slidenum">
              <a:rPr lang="sk-SK" smtClean="0"/>
              <a:t>33</a:t>
            </a:fld>
            <a:endParaRPr lang="sk-SK"/>
          </a:p>
        </p:txBody>
      </p:sp>
    </p:spTree>
    <p:extLst>
      <p:ext uri="{BB962C8B-B14F-4D97-AF65-F5344CB8AC3E}">
        <p14:creationId xmlns:p14="http://schemas.microsoft.com/office/powerpoint/2010/main" val="26278839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93254A-482F-D913-13E6-DA3FBAB2D25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8C0BCB8-7A8D-E227-BBCC-1B3D10F4D65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34BE829-C37A-B2E2-F7C6-9E326439F237}"/>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6408BE9B-464C-B97E-BE82-A5311BA88174}"/>
              </a:ext>
            </a:extLst>
          </p:cNvPr>
          <p:cNvSpPr>
            <a:spLocks noGrp="1"/>
          </p:cNvSpPr>
          <p:nvPr>
            <p:ph type="sldNum" sz="quarter" idx="5"/>
          </p:nvPr>
        </p:nvSpPr>
        <p:spPr/>
        <p:txBody>
          <a:bodyPr/>
          <a:lstStyle/>
          <a:p>
            <a:fld id="{37424CAF-E5B4-4F25-AAE5-40F02A363450}" type="slidenum">
              <a:rPr lang="sk-SK" smtClean="0"/>
              <a:t>7</a:t>
            </a:fld>
            <a:endParaRPr lang="sk-SK"/>
          </a:p>
        </p:txBody>
      </p:sp>
    </p:spTree>
    <p:extLst>
      <p:ext uri="{BB962C8B-B14F-4D97-AF65-F5344CB8AC3E}">
        <p14:creationId xmlns:p14="http://schemas.microsoft.com/office/powerpoint/2010/main" val="164905267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E0F8F7-08E7-0EAE-0E7A-79D1C48B1A4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1886225-3B58-5044-5819-B402DF273C2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314BCB9-9C39-949A-4086-28864E30D50D}"/>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447BACB6-07FA-8773-8207-52CC19B17EEF}"/>
              </a:ext>
            </a:extLst>
          </p:cNvPr>
          <p:cNvSpPr>
            <a:spLocks noGrp="1"/>
          </p:cNvSpPr>
          <p:nvPr>
            <p:ph type="sldNum" sz="quarter" idx="5"/>
          </p:nvPr>
        </p:nvSpPr>
        <p:spPr/>
        <p:txBody>
          <a:bodyPr/>
          <a:lstStyle/>
          <a:p>
            <a:fld id="{37424CAF-E5B4-4F25-AAE5-40F02A363450}" type="slidenum">
              <a:rPr lang="sk-SK" smtClean="0"/>
              <a:t>34</a:t>
            </a:fld>
            <a:endParaRPr lang="sk-SK"/>
          </a:p>
        </p:txBody>
      </p:sp>
    </p:spTree>
    <p:extLst>
      <p:ext uri="{BB962C8B-B14F-4D97-AF65-F5344CB8AC3E}">
        <p14:creationId xmlns:p14="http://schemas.microsoft.com/office/powerpoint/2010/main" val="371097288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CCE973-F234-850B-0984-CA0CFB58A68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D01499F-8048-B000-BF12-DBDDC48122F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FE88F9D-D67E-85EF-3686-3E674BFEB7AA}"/>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10C00FA5-3EFA-3E86-B1E5-EC3492370B98}"/>
              </a:ext>
            </a:extLst>
          </p:cNvPr>
          <p:cNvSpPr>
            <a:spLocks noGrp="1"/>
          </p:cNvSpPr>
          <p:nvPr>
            <p:ph type="sldNum" sz="quarter" idx="5"/>
          </p:nvPr>
        </p:nvSpPr>
        <p:spPr/>
        <p:txBody>
          <a:bodyPr/>
          <a:lstStyle/>
          <a:p>
            <a:fld id="{37424CAF-E5B4-4F25-AAE5-40F02A363450}" type="slidenum">
              <a:rPr lang="sk-SK" smtClean="0"/>
              <a:t>35</a:t>
            </a:fld>
            <a:endParaRPr lang="sk-SK"/>
          </a:p>
        </p:txBody>
      </p:sp>
    </p:spTree>
    <p:extLst>
      <p:ext uri="{BB962C8B-B14F-4D97-AF65-F5344CB8AC3E}">
        <p14:creationId xmlns:p14="http://schemas.microsoft.com/office/powerpoint/2010/main" val="232614483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0197FF-6C92-F169-6F6E-AB95EA8A4D0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84C0A67-E7E6-0336-3674-09523B783FE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31607B6-1F2E-E467-E1F3-5CE50D86D64B}"/>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927F14E3-4C81-D4BC-BD48-A1DB5C48F5EA}"/>
              </a:ext>
            </a:extLst>
          </p:cNvPr>
          <p:cNvSpPr>
            <a:spLocks noGrp="1"/>
          </p:cNvSpPr>
          <p:nvPr>
            <p:ph type="sldNum" sz="quarter" idx="5"/>
          </p:nvPr>
        </p:nvSpPr>
        <p:spPr/>
        <p:txBody>
          <a:bodyPr/>
          <a:lstStyle/>
          <a:p>
            <a:fld id="{37424CAF-E5B4-4F25-AAE5-40F02A363450}" type="slidenum">
              <a:rPr lang="sk-SK" smtClean="0"/>
              <a:t>36</a:t>
            </a:fld>
            <a:endParaRPr lang="sk-SK"/>
          </a:p>
        </p:txBody>
      </p:sp>
    </p:spTree>
    <p:extLst>
      <p:ext uri="{BB962C8B-B14F-4D97-AF65-F5344CB8AC3E}">
        <p14:creationId xmlns:p14="http://schemas.microsoft.com/office/powerpoint/2010/main" val="152649487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5370F9-CE07-B93F-B83D-22237A01935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276E603-BF41-68A9-046D-5D359890BA1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BD36FC1-6CF2-C1CC-5CF7-122B2B249F6C}"/>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AF2A7FEC-6B38-F575-F7B7-99E351B9ABFB}"/>
              </a:ext>
            </a:extLst>
          </p:cNvPr>
          <p:cNvSpPr>
            <a:spLocks noGrp="1"/>
          </p:cNvSpPr>
          <p:nvPr>
            <p:ph type="sldNum" sz="quarter" idx="5"/>
          </p:nvPr>
        </p:nvSpPr>
        <p:spPr/>
        <p:txBody>
          <a:bodyPr/>
          <a:lstStyle/>
          <a:p>
            <a:fld id="{37424CAF-E5B4-4F25-AAE5-40F02A363450}" type="slidenum">
              <a:rPr lang="sk-SK" smtClean="0"/>
              <a:t>37</a:t>
            </a:fld>
            <a:endParaRPr lang="sk-SK"/>
          </a:p>
        </p:txBody>
      </p:sp>
    </p:spTree>
    <p:extLst>
      <p:ext uri="{BB962C8B-B14F-4D97-AF65-F5344CB8AC3E}">
        <p14:creationId xmlns:p14="http://schemas.microsoft.com/office/powerpoint/2010/main" val="257115619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672779-CD49-F5A8-70AD-A626BE3586A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D942084-2EFB-8671-FB11-40F5CBCD685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E791245-5DA6-CBCC-8C32-C8B5623D8C0A}"/>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5B73C269-047F-17F0-05B8-0BF82383F5E8}"/>
              </a:ext>
            </a:extLst>
          </p:cNvPr>
          <p:cNvSpPr>
            <a:spLocks noGrp="1"/>
          </p:cNvSpPr>
          <p:nvPr>
            <p:ph type="sldNum" sz="quarter" idx="5"/>
          </p:nvPr>
        </p:nvSpPr>
        <p:spPr/>
        <p:txBody>
          <a:bodyPr/>
          <a:lstStyle/>
          <a:p>
            <a:fld id="{37424CAF-E5B4-4F25-AAE5-40F02A363450}" type="slidenum">
              <a:rPr lang="sk-SK" smtClean="0"/>
              <a:t>38</a:t>
            </a:fld>
            <a:endParaRPr lang="sk-SK"/>
          </a:p>
        </p:txBody>
      </p:sp>
    </p:spTree>
    <p:extLst>
      <p:ext uri="{BB962C8B-B14F-4D97-AF65-F5344CB8AC3E}">
        <p14:creationId xmlns:p14="http://schemas.microsoft.com/office/powerpoint/2010/main" val="54914000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C60B12-8992-B1CE-286E-84A0F90BD01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81EAB70-8FE2-B037-6485-C49FC74D9B4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894A918-B87A-00BF-A4D5-06325E2BFAC5}"/>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015967AC-56F3-7F7F-80FA-23D0D9F98A89}"/>
              </a:ext>
            </a:extLst>
          </p:cNvPr>
          <p:cNvSpPr>
            <a:spLocks noGrp="1"/>
          </p:cNvSpPr>
          <p:nvPr>
            <p:ph type="sldNum" sz="quarter" idx="5"/>
          </p:nvPr>
        </p:nvSpPr>
        <p:spPr/>
        <p:txBody>
          <a:bodyPr/>
          <a:lstStyle/>
          <a:p>
            <a:fld id="{37424CAF-E5B4-4F25-AAE5-40F02A363450}" type="slidenum">
              <a:rPr lang="sk-SK" smtClean="0"/>
              <a:t>39</a:t>
            </a:fld>
            <a:endParaRPr lang="sk-SK"/>
          </a:p>
        </p:txBody>
      </p:sp>
    </p:spTree>
    <p:extLst>
      <p:ext uri="{BB962C8B-B14F-4D97-AF65-F5344CB8AC3E}">
        <p14:creationId xmlns:p14="http://schemas.microsoft.com/office/powerpoint/2010/main" val="424646803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4BBFFA-C1A7-AA06-CBC9-4C7A48A2132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0C9A82D-6941-9C98-C8A6-7629DCA1A84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8822623-26E3-6A53-D607-D09E97AC7F05}"/>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ABF8FABB-F386-B1B7-6A98-5A72B56D9CEA}"/>
              </a:ext>
            </a:extLst>
          </p:cNvPr>
          <p:cNvSpPr>
            <a:spLocks noGrp="1"/>
          </p:cNvSpPr>
          <p:nvPr>
            <p:ph type="sldNum" sz="quarter" idx="5"/>
          </p:nvPr>
        </p:nvSpPr>
        <p:spPr/>
        <p:txBody>
          <a:bodyPr/>
          <a:lstStyle/>
          <a:p>
            <a:fld id="{37424CAF-E5B4-4F25-AAE5-40F02A363450}" type="slidenum">
              <a:rPr lang="sk-SK" smtClean="0"/>
              <a:t>40</a:t>
            </a:fld>
            <a:endParaRPr lang="sk-SK"/>
          </a:p>
        </p:txBody>
      </p:sp>
    </p:spTree>
    <p:extLst>
      <p:ext uri="{BB962C8B-B14F-4D97-AF65-F5344CB8AC3E}">
        <p14:creationId xmlns:p14="http://schemas.microsoft.com/office/powerpoint/2010/main" val="349650693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D37E04-102A-B14F-930A-09D53BB9B7D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2C9DF02-7E02-6FC7-A604-B334A689732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606DAB9-1633-A3DA-C986-1345E8C4898C}"/>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89C5AD77-77AE-F99C-87B6-26E8C1F1E2F0}"/>
              </a:ext>
            </a:extLst>
          </p:cNvPr>
          <p:cNvSpPr>
            <a:spLocks noGrp="1"/>
          </p:cNvSpPr>
          <p:nvPr>
            <p:ph type="sldNum" sz="quarter" idx="5"/>
          </p:nvPr>
        </p:nvSpPr>
        <p:spPr/>
        <p:txBody>
          <a:bodyPr/>
          <a:lstStyle/>
          <a:p>
            <a:fld id="{37424CAF-E5B4-4F25-AAE5-40F02A363450}" type="slidenum">
              <a:rPr lang="sk-SK" smtClean="0"/>
              <a:t>41</a:t>
            </a:fld>
            <a:endParaRPr lang="sk-SK"/>
          </a:p>
        </p:txBody>
      </p:sp>
    </p:spTree>
    <p:extLst>
      <p:ext uri="{BB962C8B-B14F-4D97-AF65-F5344CB8AC3E}">
        <p14:creationId xmlns:p14="http://schemas.microsoft.com/office/powerpoint/2010/main" val="244929450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B6FD3F-E8D6-6F26-7481-03F0109E6DD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1506F2A-F17D-C029-756C-9049150845D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5EB7240-16BD-8555-4A30-E0A84918BFDC}"/>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101E6862-D7DB-A877-4870-3EE4A40D4E9C}"/>
              </a:ext>
            </a:extLst>
          </p:cNvPr>
          <p:cNvSpPr>
            <a:spLocks noGrp="1"/>
          </p:cNvSpPr>
          <p:nvPr>
            <p:ph type="sldNum" sz="quarter" idx="5"/>
          </p:nvPr>
        </p:nvSpPr>
        <p:spPr/>
        <p:txBody>
          <a:bodyPr/>
          <a:lstStyle/>
          <a:p>
            <a:fld id="{37424CAF-E5B4-4F25-AAE5-40F02A363450}" type="slidenum">
              <a:rPr lang="sk-SK" smtClean="0"/>
              <a:t>42</a:t>
            </a:fld>
            <a:endParaRPr lang="sk-SK"/>
          </a:p>
        </p:txBody>
      </p:sp>
    </p:spTree>
    <p:extLst>
      <p:ext uri="{BB962C8B-B14F-4D97-AF65-F5344CB8AC3E}">
        <p14:creationId xmlns:p14="http://schemas.microsoft.com/office/powerpoint/2010/main" val="429446818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841B7F-3C16-B704-53D3-086DCFF1415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29DDD5D-1DEE-2D52-6D97-CE5CE3AF1AC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67141A9-3163-473B-16AB-33EBC34DA8E0}"/>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167EDB87-9E06-89F8-7673-018675484D1E}"/>
              </a:ext>
            </a:extLst>
          </p:cNvPr>
          <p:cNvSpPr>
            <a:spLocks noGrp="1"/>
          </p:cNvSpPr>
          <p:nvPr>
            <p:ph type="sldNum" sz="quarter" idx="5"/>
          </p:nvPr>
        </p:nvSpPr>
        <p:spPr/>
        <p:txBody>
          <a:bodyPr/>
          <a:lstStyle/>
          <a:p>
            <a:fld id="{37424CAF-E5B4-4F25-AAE5-40F02A363450}" type="slidenum">
              <a:rPr lang="sk-SK" smtClean="0"/>
              <a:t>43</a:t>
            </a:fld>
            <a:endParaRPr lang="sk-SK"/>
          </a:p>
        </p:txBody>
      </p:sp>
    </p:spTree>
    <p:extLst>
      <p:ext uri="{BB962C8B-B14F-4D97-AF65-F5344CB8AC3E}">
        <p14:creationId xmlns:p14="http://schemas.microsoft.com/office/powerpoint/2010/main" val="5829499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403BE7-642D-222B-8D6E-8C36FB79536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E3EAD20-E3B4-C1B6-8B81-E28A556BC6A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C2F3735-D68D-8EE0-A197-F53BDEDDE8AA}"/>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C0BF8F19-BD4F-31B9-95B5-794C82C78B90}"/>
              </a:ext>
            </a:extLst>
          </p:cNvPr>
          <p:cNvSpPr>
            <a:spLocks noGrp="1"/>
          </p:cNvSpPr>
          <p:nvPr>
            <p:ph type="sldNum" sz="quarter" idx="5"/>
          </p:nvPr>
        </p:nvSpPr>
        <p:spPr/>
        <p:txBody>
          <a:bodyPr/>
          <a:lstStyle/>
          <a:p>
            <a:fld id="{37424CAF-E5B4-4F25-AAE5-40F02A363450}" type="slidenum">
              <a:rPr lang="sk-SK" smtClean="0"/>
              <a:t>8</a:t>
            </a:fld>
            <a:endParaRPr lang="sk-SK"/>
          </a:p>
        </p:txBody>
      </p:sp>
    </p:spTree>
    <p:extLst>
      <p:ext uri="{BB962C8B-B14F-4D97-AF65-F5344CB8AC3E}">
        <p14:creationId xmlns:p14="http://schemas.microsoft.com/office/powerpoint/2010/main" val="211657193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C70CCA-1614-52FB-01C8-4FBC932825E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32790C6-C8BE-31E6-F95C-97A4E85C34E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6987C84-B1C3-C4A3-1760-FA32BB985CFC}"/>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7BD3636B-3072-2C07-E97E-488802F6676C}"/>
              </a:ext>
            </a:extLst>
          </p:cNvPr>
          <p:cNvSpPr>
            <a:spLocks noGrp="1"/>
          </p:cNvSpPr>
          <p:nvPr>
            <p:ph type="sldNum" sz="quarter" idx="5"/>
          </p:nvPr>
        </p:nvSpPr>
        <p:spPr/>
        <p:txBody>
          <a:bodyPr/>
          <a:lstStyle/>
          <a:p>
            <a:fld id="{37424CAF-E5B4-4F25-AAE5-40F02A363450}" type="slidenum">
              <a:rPr lang="sk-SK" smtClean="0"/>
              <a:t>44</a:t>
            </a:fld>
            <a:endParaRPr lang="sk-SK"/>
          </a:p>
        </p:txBody>
      </p:sp>
    </p:spTree>
    <p:extLst>
      <p:ext uri="{BB962C8B-B14F-4D97-AF65-F5344CB8AC3E}">
        <p14:creationId xmlns:p14="http://schemas.microsoft.com/office/powerpoint/2010/main" val="207595294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8A3D08-8ADC-2DAC-4710-FA63F8DBC93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8702986-B55C-CB68-950A-71753D4ED81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30FE4B8-2AB6-8C6F-7AFC-D997BCDCB173}"/>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47C312BF-4B59-81DE-6915-028A5D2AE82C}"/>
              </a:ext>
            </a:extLst>
          </p:cNvPr>
          <p:cNvSpPr>
            <a:spLocks noGrp="1"/>
          </p:cNvSpPr>
          <p:nvPr>
            <p:ph type="sldNum" sz="quarter" idx="5"/>
          </p:nvPr>
        </p:nvSpPr>
        <p:spPr/>
        <p:txBody>
          <a:bodyPr/>
          <a:lstStyle/>
          <a:p>
            <a:fld id="{37424CAF-E5B4-4F25-AAE5-40F02A363450}" type="slidenum">
              <a:rPr lang="sk-SK" smtClean="0"/>
              <a:t>45</a:t>
            </a:fld>
            <a:endParaRPr lang="sk-SK"/>
          </a:p>
        </p:txBody>
      </p:sp>
    </p:spTree>
    <p:extLst>
      <p:ext uri="{BB962C8B-B14F-4D97-AF65-F5344CB8AC3E}">
        <p14:creationId xmlns:p14="http://schemas.microsoft.com/office/powerpoint/2010/main" val="273214337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D56666-345A-B7E4-A4FD-C3B244F78C2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6BA1E92-1591-7532-E251-8F27422560D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E96D4F2-727E-2628-545D-ADE48DCC7202}"/>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FAB2636B-963D-7473-866C-02320EC0EAE6}"/>
              </a:ext>
            </a:extLst>
          </p:cNvPr>
          <p:cNvSpPr>
            <a:spLocks noGrp="1"/>
          </p:cNvSpPr>
          <p:nvPr>
            <p:ph type="sldNum" sz="quarter" idx="5"/>
          </p:nvPr>
        </p:nvSpPr>
        <p:spPr/>
        <p:txBody>
          <a:bodyPr/>
          <a:lstStyle/>
          <a:p>
            <a:fld id="{37424CAF-E5B4-4F25-AAE5-40F02A363450}" type="slidenum">
              <a:rPr lang="sk-SK" smtClean="0"/>
              <a:t>46</a:t>
            </a:fld>
            <a:endParaRPr lang="sk-SK"/>
          </a:p>
        </p:txBody>
      </p:sp>
    </p:spTree>
    <p:extLst>
      <p:ext uri="{BB962C8B-B14F-4D97-AF65-F5344CB8AC3E}">
        <p14:creationId xmlns:p14="http://schemas.microsoft.com/office/powerpoint/2010/main" val="58540076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BDF3DA-72DC-0A13-F7BC-C2B3849EEA9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720AA68-DDB2-BB22-ED08-C1747A0BB9E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8D2B2EF-18BC-C39B-961A-E3135DBD0B23}"/>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F6C5023D-030A-E3F5-0E83-238463204602}"/>
              </a:ext>
            </a:extLst>
          </p:cNvPr>
          <p:cNvSpPr>
            <a:spLocks noGrp="1"/>
          </p:cNvSpPr>
          <p:nvPr>
            <p:ph type="sldNum" sz="quarter" idx="5"/>
          </p:nvPr>
        </p:nvSpPr>
        <p:spPr/>
        <p:txBody>
          <a:bodyPr/>
          <a:lstStyle/>
          <a:p>
            <a:fld id="{37424CAF-E5B4-4F25-AAE5-40F02A363450}" type="slidenum">
              <a:rPr lang="sk-SK" smtClean="0"/>
              <a:t>47</a:t>
            </a:fld>
            <a:endParaRPr lang="sk-SK"/>
          </a:p>
        </p:txBody>
      </p:sp>
    </p:spTree>
    <p:extLst>
      <p:ext uri="{BB962C8B-B14F-4D97-AF65-F5344CB8AC3E}">
        <p14:creationId xmlns:p14="http://schemas.microsoft.com/office/powerpoint/2010/main" val="79913045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673709-5A38-54A0-97D3-F1FB9046A35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D86CEA4-F300-5C6F-7D62-8147BEE9EF4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F3B8EA3-CAB1-061B-5371-CD883DB4EF6F}"/>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BF92DAC4-7592-9E0F-3C00-EC5AAD2D5025}"/>
              </a:ext>
            </a:extLst>
          </p:cNvPr>
          <p:cNvSpPr>
            <a:spLocks noGrp="1"/>
          </p:cNvSpPr>
          <p:nvPr>
            <p:ph type="sldNum" sz="quarter" idx="5"/>
          </p:nvPr>
        </p:nvSpPr>
        <p:spPr/>
        <p:txBody>
          <a:bodyPr/>
          <a:lstStyle/>
          <a:p>
            <a:fld id="{37424CAF-E5B4-4F25-AAE5-40F02A363450}" type="slidenum">
              <a:rPr lang="sk-SK" smtClean="0"/>
              <a:t>48</a:t>
            </a:fld>
            <a:endParaRPr lang="sk-SK"/>
          </a:p>
        </p:txBody>
      </p:sp>
    </p:spTree>
    <p:extLst>
      <p:ext uri="{BB962C8B-B14F-4D97-AF65-F5344CB8AC3E}">
        <p14:creationId xmlns:p14="http://schemas.microsoft.com/office/powerpoint/2010/main" val="44223974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38F1DA-C4F1-F08D-8721-25073294A0E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AEB4BF0-590E-6093-31E7-88106A30658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BAF297E-6C44-983A-F8EF-2DCBBAD8333B}"/>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9E0139A1-2400-970C-75DD-C84BCB959F83}"/>
              </a:ext>
            </a:extLst>
          </p:cNvPr>
          <p:cNvSpPr>
            <a:spLocks noGrp="1"/>
          </p:cNvSpPr>
          <p:nvPr>
            <p:ph type="sldNum" sz="quarter" idx="5"/>
          </p:nvPr>
        </p:nvSpPr>
        <p:spPr/>
        <p:txBody>
          <a:bodyPr/>
          <a:lstStyle/>
          <a:p>
            <a:fld id="{37424CAF-E5B4-4F25-AAE5-40F02A363450}" type="slidenum">
              <a:rPr lang="sk-SK" smtClean="0"/>
              <a:t>49</a:t>
            </a:fld>
            <a:endParaRPr lang="sk-SK"/>
          </a:p>
        </p:txBody>
      </p:sp>
    </p:spTree>
    <p:extLst>
      <p:ext uri="{BB962C8B-B14F-4D97-AF65-F5344CB8AC3E}">
        <p14:creationId xmlns:p14="http://schemas.microsoft.com/office/powerpoint/2010/main" val="250705061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1D8F9E-73A9-D580-7C7C-06C8937A605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8407C0A-18D5-04E6-B892-3E8C361F0BF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499D65C-463B-854A-40EA-B4BD4FDB4972}"/>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D7796B62-02AE-C403-FCE3-5A63503C7634}"/>
              </a:ext>
            </a:extLst>
          </p:cNvPr>
          <p:cNvSpPr>
            <a:spLocks noGrp="1"/>
          </p:cNvSpPr>
          <p:nvPr>
            <p:ph type="sldNum" sz="quarter" idx="5"/>
          </p:nvPr>
        </p:nvSpPr>
        <p:spPr/>
        <p:txBody>
          <a:bodyPr/>
          <a:lstStyle/>
          <a:p>
            <a:fld id="{37424CAF-E5B4-4F25-AAE5-40F02A363450}" type="slidenum">
              <a:rPr lang="sk-SK" smtClean="0"/>
              <a:t>50</a:t>
            </a:fld>
            <a:endParaRPr lang="sk-SK"/>
          </a:p>
        </p:txBody>
      </p:sp>
    </p:spTree>
    <p:extLst>
      <p:ext uri="{BB962C8B-B14F-4D97-AF65-F5344CB8AC3E}">
        <p14:creationId xmlns:p14="http://schemas.microsoft.com/office/powerpoint/2010/main" val="426849827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CD8567-D008-7FA8-8081-6A64815B61C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740B91A-2094-E04C-5336-9ECBCEB3A29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B33A336-3A07-6167-6DE7-84A0D67A4858}"/>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2BA228BF-38B4-45FB-AC57-FEE63CFF36BB}"/>
              </a:ext>
            </a:extLst>
          </p:cNvPr>
          <p:cNvSpPr>
            <a:spLocks noGrp="1"/>
          </p:cNvSpPr>
          <p:nvPr>
            <p:ph type="sldNum" sz="quarter" idx="5"/>
          </p:nvPr>
        </p:nvSpPr>
        <p:spPr/>
        <p:txBody>
          <a:bodyPr/>
          <a:lstStyle/>
          <a:p>
            <a:fld id="{37424CAF-E5B4-4F25-AAE5-40F02A363450}" type="slidenum">
              <a:rPr lang="sk-SK" smtClean="0"/>
              <a:t>51</a:t>
            </a:fld>
            <a:endParaRPr lang="sk-SK"/>
          </a:p>
        </p:txBody>
      </p:sp>
    </p:spTree>
    <p:extLst>
      <p:ext uri="{BB962C8B-B14F-4D97-AF65-F5344CB8AC3E}">
        <p14:creationId xmlns:p14="http://schemas.microsoft.com/office/powerpoint/2010/main" val="253495114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4DA9A6-793D-6A2D-DC1F-4EA7D4D06E2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69952E2-FF45-3686-9613-79EDF3C367D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D8E9FF3-C974-A2EA-E8A1-88CB99423A9E}"/>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225B5822-5336-2EC2-25B6-E61DDE0186F0}"/>
              </a:ext>
            </a:extLst>
          </p:cNvPr>
          <p:cNvSpPr>
            <a:spLocks noGrp="1"/>
          </p:cNvSpPr>
          <p:nvPr>
            <p:ph type="sldNum" sz="quarter" idx="5"/>
          </p:nvPr>
        </p:nvSpPr>
        <p:spPr/>
        <p:txBody>
          <a:bodyPr/>
          <a:lstStyle/>
          <a:p>
            <a:fld id="{37424CAF-E5B4-4F25-AAE5-40F02A363450}" type="slidenum">
              <a:rPr lang="sk-SK" smtClean="0"/>
              <a:t>52</a:t>
            </a:fld>
            <a:endParaRPr lang="sk-SK"/>
          </a:p>
        </p:txBody>
      </p:sp>
    </p:spTree>
    <p:extLst>
      <p:ext uri="{BB962C8B-B14F-4D97-AF65-F5344CB8AC3E}">
        <p14:creationId xmlns:p14="http://schemas.microsoft.com/office/powerpoint/2010/main" val="85341116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8AC2A2-1030-F448-7D20-DDCE68E66AE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BABE901-9D81-3470-D3BC-5F6CD0BE4A4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055C506-9F69-53E3-0DB8-D1F00B69799C}"/>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77303209-6974-F8FD-9925-0CF1A8632763}"/>
              </a:ext>
            </a:extLst>
          </p:cNvPr>
          <p:cNvSpPr>
            <a:spLocks noGrp="1"/>
          </p:cNvSpPr>
          <p:nvPr>
            <p:ph type="sldNum" sz="quarter" idx="5"/>
          </p:nvPr>
        </p:nvSpPr>
        <p:spPr/>
        <p:txBody>
          <a:bodyPr/>
          <a:lstStyle/>
          <a:p>
            <a:fld id="{37424CAF-E5B4-4F25-AAE5-40F02A363450}" type="slidenum">
              <a:rPr lang="sk-SK" smtClean="0"/>
              <a:t>53</a:t>
            </a:fld>
            <a:endParaRPr lang="sk-SK"/>
          </a:p>
        </p:txBody>
      </p:sp>
    </p:spTree>
    <p:extLst>
      <p:ext uri="{BB962C8B-B14F-4D97-AF65-F5344CB8AC3E}">
        <p14:creationId xmlns:p14="http://schemas.microsoft.com/office/powerpoint/2010/main" val="29353862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BB92D5-4A8C-0054-F9F1-4EB634D7251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A8D33C4-66CF-3B7B-39D8-1FDFF346D6F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ED94D4D-BBE7-FF9A-0D78-EF51C5377C3F}"/>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46AC7C99-54C3-CC4A-83B8-411F81B99708}"/>
              </a:ext>
            </a:extLst>
          </p:cNvPr>
          <p:cNvSpPr>
            <a:spLocks noGrp="1"/>
          </p:cNvSpPr>
          <p:nvPr>
            <p:ph type="sldNum" sz="quarter" idx="5"/>
          </p:nvPr>
        </p:nvSpPr>
        <p:spPr/>
        <p:txBody>
          <a:bodyPr/>
          <a:lstStyle/>
          <a:p>
            <a:fld id="{37424CAF-E5B4-4F25-AAE5-40F02A363450}" type="slidenum">
              <a:rPr lang="sk-SK" smtClean="0"/>
              <a:t>9</a:t>
            </a:fld>
            <a:endParaRPr lang="sk-SK"/>
          </a:p>
        </p:txBody>
      </p:sp>
    </p:spTree>
    <p:extLst>
      <p:ext uri="{BB962C8B-B14F-4D97-AF65-F5344CB8AC3E}">
        <p14:creationId xmlns:p14="http://schemas.microsoft.com/office/powerpoint/2010/main" val="142924122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8B964B-E6D4-FA5D-0A52-332EFA2CA3D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5FFD51F-A0D0-D74E-73C6-70F26CE18CC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74D39CF-20D7-856E-DEF0-4BB38642AAD3}"/>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3FA76B57-FFBC-F69F-217F-993B138AF898}"/>
              </a:ext>
            </a:extLst>
          </p:cNvPr>
          <p:cNvSpPr>
            <a:spLocks noGrp="1"/>
          </p:cNvSpPr>
          <p:nvPr>
            <p:ph type="sldNum" sz="quarter" idx="5"/>
          </p:nvPr>
        </p:nvSpPr>
        <p:spPr/>
        <p:txBody>
          <a:bodyPr/>
          <a:lstStyle/>
          <a:p>
            <a:fld id="{37424CAF-E5B4-4F25-AAE5-40F02A363450}" type="slidenum">
              <a:rPr lang="sk-SK" smtClean="0"/>
              <a:t>54</a:t>
            </a:fld>
            <a:endParaRPr lang="sk-SK"/>
          </a:p>
        </p:txBody>
      </p:sp>
    </p:spTree>
    <p:extLst>
      <p:ext uri="{BB962C8B-B14F-4D97-AF65-F5344CB8AC3E}">
        <p14:creationId xmlns:p14="http://schemas.microsoft.com/office/powerpoint/2010/main" val="6310376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80DB70-D75B-9F1E-D4B2-87346426960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C716F84-C355-BC08-3E03-CAA4F6358E2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9835AF0-5A9B-3626-0883-E749B9ADFECE}"/>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D8C9A419-007D-F0E7-16D0-F1831D007550}"/>
              </a:ext>
            </a:extLst>
          </p:cNvPr>
          <p:cNvSpPr>
            <a:spLocks noGrp="1"/>
          </p:cNvSpPr>
          <p:nvPr>
            <p:ph type="sldNum" sz="quarter" idx="5"/>
          </p:nvPr>
        </p:nvSpPr>
        <p:spPr/>
        <p:txBody>
          <a:bodyPr/>
          <a:lstStyle/>
          <a:p>
            <a:fld id="{37424CAF-E5B4-4F25-AAE5-40F02A363450}" type="slidenum">
              <a:rPr lang="sk-SK" smtClean="0"/>
              <a:t>55</a:t>
            </a:fld>
            <a:endParaRPr lang="sk-SK"/>
          </a:p>
        </p:txBody>
      </p:sp>
    </p:spTree>
    <p:extLst>
      <p:ext uri="{BB962C8B-B14F-4D97-AF65-F5344CB8AC3E}">
        <p14:creationId xmlns:p14="http://schemas.microsoft.com/office/powerpoint/2010/main" val="310023208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EE2599-58A0-D76C-7C5D-24DBE50F53D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45BE799-467E-F948-A1DF-A0B5229113E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A23C8D9-4E43-7B52-825C-30A9A0F5F6CB}"/>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391185BC-8E2B-80F5-C2C0-7D2BEEB1A0E8}"/>
              </a:ext>
            </a:extLst>
          </p:cNvPr>
          <p:cNvSpPr>
            <a:spLocks noGrp="1"/>
          </p:cNvSpPr>
          <p:nvPr>
            <p:ph type="sldNum" sz="quarter" idx="5"/>
          </p:nvPr>
        </p:nvSpPr>
        <p:spPr/>
        <p:txBody>
          <a:bodyPr/>
          <a:lstStyle/>
          <a:p>
            <a:fld id="{37424CAF-E5B4-4F25-AAE5-40F02A363450}" type="slidenum">
              <a:rPr lang="sk-SK" smtClean="0"/>
              <a:t>56</a:t>
            </a:fld>
            <a:endParaRPr lang="sk-SK"/>
          </a:p>
        </p:txBody>
      </p:sp>
    </p:spTree>
    <p:extLst>
      <p:ext uri="{BB962C8B-B14F-4D97-AF65-F5344CB8AC3E}">
        <p14:creationId xmlns:p14="http://schemas.microsoft.com/office/powerpoint/2010/main" val="420348466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573A93-60A0-B027-3921-6949649FA99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F3743A2-C6CF-3B13-221E-C96B0082078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8C709A2-984A-2F2B-96F7-C19F6B5601F6}"/>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03E6216C-06F2-7452-CBB8-28609E6806A0}"/>
              </a:ext>
            </a:extLst>
          </p:cNvPr>
          <p:cNvSpPr>
            <a:spLocks noGrp="1"/>
          </p:cNvSpPr>
          <p:nvPr>
            <p:ph type="sldNum" sz="quarter" idx="5"/>
          </p:nvPr>
        </p:nvSpPr>
        <p:spPr/>
        <p:txBody>
          <a:bodyPr/>
          <a:lstStyle/>
          <a:p>
            <a:fld id="{37424CAF-E5B4-4F25-AAE5-40F02A363450}" type="slidenum">
              <a:rPr lang="sk-SK" smtClean="0"/>
              <a:t>57</a:t>
            </a:fld>
            <a:endParaRPr lang="sk-SK"/>
          </a:p>
        </p:txBody>
      </p:sp>
    </p:spTree>
    <p:extLst>
      <p:ext uri="{BB962C8B-B14F-4D97-AF65-F5344CB8AC3E}">
        <p14:creationId xmlns:p14="http://schemas.microsoft.com/office/powerpoint/2010/main" val="211183006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05225E-027F-499A-1CEC-3535F81BF80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58CC6E9-E9DA-3EB7-26CB-F87A3C82A9B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64AFAA7-687B-6BF6-079C-079BD2F5E58B}"/>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889E5497-9A7B-AFD9-9531-EB0FB3B75894}"/>
              </a:ext>
            </a:extLst>
          </p:cNvPr>
          <p:cNvSpPr>
            <a:spLocks noGrp="1"/>
          </p:cNvSpPr>
          <p:nvPr>
            <p:ph type="sldNum" sz="quarter" idx="5"/>
          </p:nvPr>
        </p:nvSpPr>
        <p:spPr/>
        <p:txBody>
          <a:bodyPr/>
          <a:lstStyle/>
          <a:p>
            <a:fld id="{37424CAF-E5B4-4F25-AAE5-40F02A363450}" type="slidenum">
              <a:rPr lang="sk-SK" smtClean="0"/>
              <a:t>58</a:t>
            </a:fld>
            <a:endParaRPr lang="sk-SK"/>
          </a:p>
        </p:txBody>
      </p:sp>
    </p:spTree>
    <p:extLst>
      <p:ext uri="{BB962C8B-B14F-4D97-AF65-F5344CB8AC3E}">
        <p14:creationId xmlns:p14="http://schemas.microsoft.com/office/powerpoint/2010/main" val="300808743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C0DDD0-F902-EC58-EF3B-5392FCCCD21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E35A336-2A3A-7862-6D0B-C45A3735716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B64CA87-DFBE-A9D3-65B4-3F62B83980A7}"/>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CF81DB78-E3FB-C072-BE81-4FF8F8D6C0B3}"/>
              </a:ext>
            </a:extLst>
          </p:cNvPr>
          <p:cNvSpPr>
            <a:spLocks noGrp="1"/>
          </p:cNvSpPr>
          <p:nvPr>
            <p:ph type="sldNum" sz="quarter" idx="5"/>
          </p:nvPr>
        </p:nvSpPr>
        <p:spPr/>
        <p:txBody>
          <a:bodyPr/>
          <a:lstStyle/>
          <a:p>
            <a:fld id="{37424CAF-E5B4-4F25-AAE5-40F02A363450}" type="slidenum">
              <a:rPr lang="sk-SK" smtClean="0"/>
              <a:t>59</a:t>
            </a:fld>
            <a:endParaRPr lang="sk-SK"/>
          </a:p>
        </p:txBody>
      </p:sp>
    </p:spTree>
    <p:extLst>
      <p:ext uri="{BB962C8B-B14F-4D97-AF65-F5344CB8AC3E}">
        <p14:creationId xmlns:p14="http://schemas.microsoft.com/office/powerpoint/2010/main" val="389328166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FC34A3-B5E0-8EEE-8D9F-9B159818669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CD9EECC-D783-9F14-5FA6-493FBB51BD2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3484063-D3FA-6EA6-06A9-351F08CDAACA}"/>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410F34EA-7274-8EA8-2167-4B60FCC13FE0}"/>
              </a:ext>
            </a:extLst>
          </p:cNvPr>
          <p:cNvSpPr>
            <a:spLocks noGrp="1"/>
          </p:cNvSpPr>
          <p:nvPr>
            <p:ph type="sldNum" sz="quarter" idx="5"/>
          </p:nvPr>
        </p:nvSpPr>
        <p:spPr/>
        <p:txBody>
          <a:bodyPr/>
          <a:lstStyle/>
          <a:p>
            <a:fld id="{37424CAF-E5B4-4F25-AAE5-40F02A363450}" type="slidenum">
              <a:rPr lang="sk-SK" smtClean="0"/>
              <a:t>60</a:t>
            </a:fld>
            <a:endParaRPr lang="sk-SK"/>
          </a:p>
        </p:txBody>
      </p:sp>
    </p:spTree>
    <p:extLst>
      <p:ext uri="{BB962C8B-B14F-4D97-AF65-F5344CB8AC3E}">
        <p14:creationId xmlns:p14="http://schemas.microsoft.com/office/powerpoint/2010/main" val="412599442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BF06A2-573D-3006-2F11-3061CE3E52B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1547F9B-21C5-E2E9-9655-AED0D92854D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ED55FD0-C7D9-4A1C-983E-50AA7A6F7CEA}"/>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572825C7-C509-5CF2-542E-0E6BB8288784}"/>
              </a:ext>
            </a:extLst>
          </p:cNvPr>
          <p:cNvSpPr>
            <a:spLocks noGrp="1"/>
          </p:cNvSpPr>
          <p:nvPr>
            <p:ph type="sldNum" sz="quarter" idx="5"/>
          </p:nvPr>
        </p:nvSpPr>
        <p:spPr/>
        <p:txBody>
          <a:bodyPr/>
          <a:lstStyle/>
          <a:p>
            <a:fld id="{37424CAF-E5B4-4F25-AAE5-40F02A363450}" type="slidenum">
              <a:rPr lang="sk-SK" smtClean="0"/>
              <a:t>61</a:t>
            </a:fld>
            <a:endParaRPr lang="sk-SK"/>
          </a:p>
        </p:txBody>
      </p:sp>
    </p:spTree>
    <p:extLst>
      <p:ext uri="{BB962C8B-B14F-4D97-AF65-F5344CB8AC3E}">
        <p14:creationId xmlns:p14="http://schemas.microsoft.com/office/powerpoint/2010/main" val="15419358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982327-C1CE-5E23-6C6C-9C6DB5F953D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99CFD9C-A6D8-20A8-E7CB-E6481D62D55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B68BA90-3B68-7C82-2598-A00C86AD6121}"/>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F6124C22-85C9-66B2-1174-D687CA11FFA0}"/>
              </a:ext>
            </a:extLst>
          </p:cNvPr>
          <p:cNvSpPr>
            <a:spLocks noGrp="1"/>
          </p:cNvSpPr>
          <p:nvPr>
            <p:ph type="sldNum" sz="quarter" idx="5"/>
          </p:nvPr>
        </p:nvSpPr>
        <p:spPr/>
        <p:txBody>
          <a:bodyPr/>
          <a:lstStyle/>
          <a:p>
            <a:fld id="{37424CAF-E5B4-4F25-AAE5-40F02A363450}" type="slidenum">
              <a:rPr lang="sk-SK" smtClean="0"/>
              <a:t>62</a:t>
            </a:fld>
            <a:endParaRPr lang="sk-SK"/>
          </a:p>
        </p:txBody>
      </p:sp>
    </p:spTree>
    <p:extLst>
      <p:ext uri="{BB962C8B-B14F-4D97-AF65-F5344CB8AC3E}">
        <p14:creationId xmlns:p14="http://schemas.microsoft.com/office/powerpoint/2010/main" val="292144550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235134-FA87-7B0A-972B-9CC9EEE1F83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7705F9B-EF54-2CF7-36E9-A3FDD41DCAA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33DDFC5-F7EB-DDC7-067D-D2D52E0C1686}"/>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97226E82-4470-FBF7-DFE6-5CDB4741E84E}"/>
              </a:ext>
            </a:extLst>
          </p:cNvPr>
          <p:cNvSpPr>
            <a:spLocks noGrp="1"/>
          </p:cNvSpPr>
          <p:nvPr>
            <p:ph type="sldNum" sz="quarter" idx="5"/>
          </p:nvPr>
        </p:nvSpPr>
        <p:spPr/>
        <p:txBody>
          <a:bodyPr/>
          <a:lstStyle/>
          <a:p>
            <a:fld id="{37424CAF-E5B4-4F25-AAE5-40F02A363450}" type="slidenum">
              <a:rPr lang="sk-SK" smtClean="0"/>
              <a:t>63</a:t>
            </a:fld>
            <a:endParaRPr lang="sk-SK"/>
          </a:p>
        </p:txBody>
      </p:sp>
    </p:spTree>
    <p:extLst>
      <p:ext uri="{BB962C8B-B14F-4D97-AF65-F5344CB8AC3E}">
        <p14:creationId xmlns:p14="http://schemas.microsoft.com/office/powerpoint/2010/main" val="8926483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DCEF83-6BE4-02DC-E681-FA7F19F7F02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7AD10D5-86E9-D904-9658-ED983C4CD19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E5BA917-FFA6-D273-DEF1-09F8CFE65FB7}"/>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6E12FF5D-93F5-A11D-7879-993D98764CC8}"/>
              </a:ext>
            </a:extLst>
          </p:cNvPr>
          <p:cNvSpPr>
            <a:spLocks noGrp="1"/>
          </p:cNvSpPr>
          <p:nvPr>
            <p:ph type="sldNum" sz="quarter" idx="5"/>
          </p:nvPr>
        </p:nvSpPr>
        <p:spPr/>
        <p:txBody>
          <a:bodyPr/>
          <a:lstStyle/>
          <a:p>
            <a:fld id="{37424CAF-E5B4-4F25-AAE5-40F02A363450}" type="slidenum">
              <a:rPr lang="sk-SK" smtClean="0"/>
              <a:t>10</a:t>
            </a:fld>
            <a:endParaRPr lang="sk-SK"/>
          </a:p>
        </p:txBody>
      </p:sp>
    </p:spTree>
    <p:extLst>
      <p:ext uri="{BB962C8B-B14F-4D97-AF65-F5344CB8AC3E}">
        <p14:creationId xmlns:p14="http://schemas.microsoft.com/office/powerpoint/2010/main" val="102087606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B3E64C-D86C-8AD5-4F9A-42AA9418ED4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4FABE64-BF58-451B-FAD6-A661CA750B3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55EB0D0-6B0A-74CD-F799-06CDC0C1E14A}"/>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02EB3C77-03AC-B44A-28D7-307FFC678036}"/>
              </a:ext>
            </a:extLst>
          </p:cNvPr>
          <p:cNvSpPr>
            <a:spLocks noGrp="1"/>
          </p:cNvSpPr>
          <p:nvPr>
            <p:ph type="sldNum" sz="quarter" idx="5"/>
          </p:nvPr>
        </p:nvSpPr>
        <p:spPr/>
        <p:txBody>
          <a:bodyPr/>
          <a:lstStyle/>
          <a:p>
            <a:fld id="{37424CAF-E5B4-4F25-AAE5-40F02A363450}" type="slidenum">
              <a:rPr lang="sk-SK" smtClean="0"/>
              <a:t>64</a:t>
            </a:fld>
            <a:endParaRPr lang="sk-SK"/>
          </a:p>
        </p:txBody>
      </p:sp>
    </p:spTree>
    <p:extLst>
      <p:ext uri="{BB962C8B-B14F-4D97-AF65-F5344CB8AC3E}">
        <p14:creationId xmlns:p14="http://schemas.microsoft.com/office/powerpoint/2010/main" val="86485620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E91E8A-7C48-E914-5102-1B19143CC46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2852C6E-43D3-77C9-5D3B-0C4FB2325A7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11E3B02-3425-1EAE-B04F-7721749000A3}"/>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AFA7066A-FC4A-26D6-17FA-8277E4448352}"/>
              </a:ext>
            </a:extLst>
          </p:cNvPr>
          <p:cNvSpPr>
            <a:spLocks noGrp="1"/>
          </p:cNvSpPr>
          <p:nvPr>
            <p:ph type="sldNum" sz="quarter" idx="5"/>
          </p:nvPr>
        </p:nvSpPr>
        <p:spPr/>
        <p:txBody>
          <a:bodyPr/>
          <a:lstStyle/>
          <a:p>
            <a:fld id="{37424CAF-E5B4-4F25-AAE5-40F02A363450}" type="slidenum">
              <a:rPr lang="sk-SK" smtClean="0"/>
              <a:t>65</a:t>
            </a:fld>
            <a:endParaRPr lang="sk-SK"/>
          </a:p>
        </p:txBody>
      </p:sp>
    </p:spTree>
    <p:extLst>
      <p:ext uri="{BB962C8B-B14F-4D97-AF65-F5344CB8AC3E}">
        <p14:creationId xmlns:p14="http://schemas.microsoft.com/office/powerpoint/2010/main" val="24351439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0EAFB6-2E44-D5B9-FB10-3C2DC434E19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22F8C69-AF7C-BB09-78B6-55EB301392D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4B69F2C-940B-1D50-465B-C49F43E728A7}"/>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F974F1B3-1C2C-6E57-2309-91CE32AF1B19}"/>
              </a:ext>
            </a:extLst>
          </p:cNvPr>
          <p:cNvSpPr>
            <a:spLocks noGrp="1"/>
          </p:cNvSpPr>
          <p:nvPr>
            <p:ph type="sldNum" sz="quarter" idx="5"/>
          </p:nvPr>
        </p:nvSpPr>
        <p:spPr/>
        <p:txBody>
          <a:bodyPr/>
          <a:lstStyle/>
          <a:p>
            <a:fld id="{37424CAF-E5B4-4F25-AAE5-40F02A363450}" type="slidenum">
              <a:rPr lang="sk-SK" smtClean="0"/>
              <a:t>66</a:t>
            </a:fld>
            <a:endParaRPr lang="sk-SK"/>
          </a:p>
        </p:txBody>
      </p:sp>
    </p:spTree>
    <p:extLst>
      <p:ext uri="{BB962C8B-B14F-4D97-AF65-F5344CB8AC3E}">
        <p14:creationId xmlns:p14="http://schemas.microsoft.com/office/powerpoint/2010/main" val="75679378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A7FD1F-9FCC-AD45-9DA8-34C687054B6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1742F6F-DDD4-850D-2A21-EA2A8788C9B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F9EB6A5-716D-A233-4D7A-8BF494A97823}"/>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4021F85A-A146-74E8-A406-249B99E77715}"/>
              </a:ext>
            </a:extLst>
          </p:cNvPr>
          <p:cNvSpPr>
            <a:spLocks noGrp="1"/>
          </p:cNvSpPr>
          <p:nvPr>
            <p:ph type="sldNum" sz="quarter" idx="5"/>
          </p:nvPr>
        </p:nvSpPr>
        <p:spPr/>
        <p:txBody>
          <a:bodyPr/>
          <a:lstStyle/>
          <a:p>
            <a:fld id="{37424CAF-E5B4-4F25-AAE5-40F02A363450}" type="slidenum">
              <a:rPr lang="sk-SK" smtClean="0"/>
              <a:t>67</a:t>
            </a:fld>
            <a:endParaRPr lang="sk-SK"/>
          </a:p>
        </p:txBody>
      </p:sp>
    </p:spTree>
    <p:extLst>
      <p:ext uri="{BB962C8B-B14F-4D97-AF65-F5344CB8AC3E}">
        <p14:creationId xmlns:p14="http://schemas.microsoft.com/office/powerpoint/2010/main" val="387576872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0D8890-13EF-11F5-A4BA-B5C04FC9569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ED3771B-B553-9841-C714-C985CB730F7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7F5AFE8-2601-180C-164A-E246A6598B1C}"/>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CEE8C5E8-C6C0-448A-1FB5-C6858A0BEF2F}"/>
              </a:ext>
            </a:extLst>
          </p:cNvPr>
          <p:cNvSpPr>
            <a:spLocks noGrp="1"/>
          </p:cNvSpPr>
          <p:nvPr>
            <p:ph type="sldNum" sz="quarter" idx="5"/>
          </p:nvPr>
        </p:nvSpPr>
        <p:spPr/>
        <p:txBody>
          <a:bodyPr/>
          <a:lstStyle/>
          <a:p>
            <a:fld id="{37424CAF-E5B4-4F25-AAE5-40F02A363450}" type="slidenum">
              <a:rPr lang="sk-SK" smtClean="0"/>
              <a:t>68</a:t>
            </a:fld>
            <a:endParaRPr lang="sk-SK"/>
          </a:p>
        </p:txBody>
      </p:sp>
    </p:spTree>
    <p:extLst>
      <p:ext uri="{BB962C8B-B14F-4D97-AF65-F5344CB8AC3E}">
        <p14:creationId xmlns:p14="http://schemas.microsoft.com/office/powerpoint/2010/main" val="273258127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A72402-138F-0D8B-E871-CB737ED8A4A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47D9C7B-C8AB-DA4F-DEB6-2B1567202D3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5ABC570-6029-67D9-D0E4-C18842369A33}"/>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FDB3735F-F2F5-EC3D-0DCB-5EFCE7F23288}"/>
              </a:ext>
            </a:extLst>
          </p:cNvPr>
          <p:cNvSpPr>
            <a:spLocks noGrp="1"/>
          </p:cNvSpPr>
          <p:nvPr>
            <p:ph type="sldNum" sz="quarter" idx="5"/>
          </p:nvPr>
        </p:nvSpPr>
        <p:spPr/>
        <p:txBody>
          <a:bodyPr/>
          <a:lstStyle/>
          <a:p>
            <a:fld id="{37424CAF-E5B4-4F25-AAE5-40F02A363450}" type="slidenum">
              <a:rPr lang="sk-SK" smtClean="0"/>
              <a:t>69</a:t>
            </a:fld>
            <a:endParaRPr lang="sk-SK"/>
          </a:p>
        </p:txBody>
      </p:sp>
    </p:spTree>
    <p:extLst>
      <p:ext uri="{BB962C8B-B14F-4D97-AF65-F5344CB8AC3E}">
        <p14:creationId xmlns:p14="http://schemas.microsoft.com/office/powerpoint/2010/main" val="36812440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4583A1-2D05-2A92-062C-A7E4C8B6D59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6CF0C9B-AE66-FEB9-8E16-2FBD0E34F6D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CB247B3-6584-2BC4-3295-ECFFFC01A47C}"/>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E7EF42C5-5EB3-569B-EA18-F4EE57E55852}"/>
              </a:ext>
            </a:extLst>
          </p:cNvPr>
          <p:cNvSpPr>
            <a:spLocks noGrp="1"/>
          </p:cNvSpPr>
          <p:nvPr>
            <p:ph type="sldNum" sz="quarter" idx="5"/>
          </p:nvPr>
        </p:nvSpPr>
        <p:spPr/>
        <p:txBody>
          <a:bodyPr/>
          <a:lstStyle/>
          <a:p>
            <a:fld id="{37424CAF-E5B4-4F25-AAE5-40F02A363450}" type="slidenum">
              <a:rPr lang="sk-SK" smtClean="0"/>
              <a:t>70</a:t>
            </a:fld>
            <a:endParaRPr lang="sk-SK"/>
          </a:p>
        </p:txBody>
      </p:sp>
    </p:spTree>
    <p:extLst>
      <p:ext uri="{BB962C8B-B14F-4D97-AF65-F5344CB8AC3E}">
        <p14:creationId xmlns:p14="http://schemas.microsoft.com/office/powerpoint/2010/main" val="356234568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FD0088-E1BB-C8E5-71AA-B51171AF4EB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D1EFB1A-FA2D-0805-9C7E-48E2484184E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F701E1A-90F6-ADF3-2244-D447E9B95841}"/>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5BAF5B1E-463C-FA6B-995D-3D302BC2D176}"/>
              </a:ext>
            </a:extLst>
          </p:cNvPr>
          <p:cNvSpPr>
            <a:spLocks noGrp="1"/>
          </p:cNvSpPr>
          <p:nvPr>
            <p:ph type="sldNum" sz="quarter" idx="5"/>
          </p:nvPr>
        </p:nvSpPr>
        <p:spPr/>
        <p:txBody>
          <a:bodyPr/>
          <a:lstStyle/>
          <a:p>
            <a:fld id="{37424CAF-E5B4-4F25-AAE5-40F02A363450}" type="slidenum">
              <a:rPr lang="sk-SK" smtClean="0"/>
              <a:t>71</a:t>
            </a:fld>
            <a:endParaRPr lang="sk-SK"/>
          </a:p>
        </p:txBody>
      </p:sp>
    </p:spTree>
    <p:extLst>
      <p:ext uri="{BB962C8B-B14F-4D97-AF65-F5344CB8AC3E}">
        <p14:creationId xmlns:p14="http://schemas.microsoft.com/office/powerpoint/2010/main" val="1085439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643616-E7D0-CE8F-D195-2FBED92A3DE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F955A1E-BCCE-F134-8244-280E70B969C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EF8BF4F-22E9-9395-687E-5BEEE54F76D2}"/>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2D067AD4-25D7-A68F-380D-B6EA7A814A9A}"/>
              </a:ext>
            </a:extLst>
          </p:cNvPr>
          <p:cNvSpPr>
            <a:spLocks noGrp="1"/>
          </p:cNvSpPr>
          <p:nvPr>
            <p:ph type="sldNum" sz="quarter" idx="5"/>
          </p:nvPr>
        </p:nvSpPr>
        <p:spPr/>
        <p:txBody>
          <a:bodyPr/>
          <a:lstStyle/>
          <a:p>
            <a:fld id="{37424CAF-E5B4-4F25-AAE5-40F02A363450}" type="slidenum">
              <a:rPr lang="sk-SK" smtClean="0"/>
              <a:t>72</a:t>
            </a:fld>
            <a:endParaRPr lang="sk-SK"/>
          </a:p>
        </p:txBody>
      </p:sp>
    </p:spTree>
    <p:extLst>
      <p:ext uri="{BB962C8B-B14F-4D97-AF65-F5344CB8AC3E}">
        <p14:creationId xmlns:p14="http://schemas.microsoft.com/office/powerpoint/2010/main" val="196290131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0F8D29-8D92-3F99-19FC-452734D9295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C0E1B55-9174-EAB1-E107-9B4295BAE80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CF3F0E8-A4A3-8D29-DDB6-9E65265C5452}"/>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538FCCD1-68EC-A9C1-A60C-65ED89437016}"/>
              </a:ext>
            </a:extLst>
          </p:cNvPr>
          <p:cNvSpPr>
            <a:spLocks noGrp="1"/>
          </p:cNvSpPr>
          <p:nvPr>
            <p:ph type="sldNum" sz="quarter" idx="5"/>
          </p:nvPr>
        </p:nvSpPr>
        <p:spPr/>
        <p:txBody>
          <a:bodyPr/>
          <a:lstStyle/>
          <a:p>
            <a:fld id="{37424CAF-E5B4-4F25-AAE5-40F02A363450}" type="slidenum">
              <a:rPr lang="sk-SK" smtClean="0"/>
              <a:t>73</a:t>
            </a:fld>
            <a:endParaRPr lang="sk-SK"/>
          </a:p>
        </p:txBody>
      </p:sp>
    </p:spTree>
    <p:extLst>
      <p:ext uri="{BB962C8B-B14F-4D97-AF65-F5344CB8AC3E}">
        <p14:creationId xmlns:p14="http://schemas.microsoft.com/office/powerpoint/2010/main" val="26554475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16F04B-1F51-42FD-498E-3EA8FE4FED3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1AD6B9C-FB79-F3E8-C433-DEE5A27C5E9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BE74F7F-9069-4F3D-700D-7A40CABADA31}"/>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44537988-1091-8CB5-EEFE-5D31C6F2A4E2}"/>
              </a:ext>
            </a:extLst>
          </p:cNvPr>
          <p:cNvSpPr>
            <a:spLocks noGrp="1"/>
          </p:cNvSpPr>
          <p:nvPr>
            <p:ph type="sldNum" sz="quarter" idx="5"/>
          </p:nvPr>
        </p:nvSpPr>
        <p:spPr/>
        <p:txBody>
          <a:bodyPr/>
          <a:lstStyle/>
          <a:p>
            <a:fld id="{37424CAF-E5B4-4F25-AAE5-40F02A363450}" type="slidenum">
              <a:rPr lang="sk-SK" smtClean="0"/>
              <a:t>11</a:t>
            </a:fld>
            <a:endParaRPr lang="sk-SK"/>
          </a:p>
        </p:txBody>
      </p:sp>
    </p:spTree>
    <p:extLst>
      <p:ext uri="{BB962C8B-B14F-4D97-AF65-F5344CB8AC3E}">
        <p14:creationId xmlns:p14="http://schemas.microsoft.com/office/powerpoint/2010/main" val="240161287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EC3CED-F643-6840-3F85-5EBE6257CAD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C96FC26-E112-B2BD-B28C-6CC387D0F90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6E99181-8DD1-B70B-781F-A502CF83F9E8}"/>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9094E78F-22CF-C969-C3F0-A1675D277F79}"/>
              </a:ext>
            </a:extLst>
          </p:cNvPr>
          <p:cNvSpPr>
            <a:spLocks noGrp="1"/>
          </p:cNvSpPr>
          <p:nvPr>
            <p:ph type="sldNum" sz="quarter" idx="5"/>
          </p:nvPr>
        </p:nvSpPr>
        <p:spPr/>
        <p:txBody>
          <a:bodyPr/>
          <a:lstStyle/>
          <a:p>
            <a:fld id="{37424CAF-E5B4-4F25-AAE5-40F02A363450}" type="slidenum">
              <a:rPr lang="sk-SK" smtClean="0"/>
              <a:t>74</a:t>
            </a:fld>
            <a:endParaRPr lang="sk-SK"/>
          </a:p>
        </p:txBody>
      </p:sp>
    </p:spTree>
    <p:extLst>
      <p:ext uri="{BB962C8B-B14F-4D97-AF65-F5344CB8AC3E}">
        <p14:creationId xmlns:p14="http://schemas.microsoft.com/office/powerpoint/2010/main" val="875927330"/>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C6D972-CC36-71E7-E5F2-F1F9F40D47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7E29EF8-9E21-3E3A-28BB-C4A5471239D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A7D410F-A2DA-B2C9-1C12-16FCC5526232}"/>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24EF8940-6C4A-2ABB-EC5F-56BC236A707D}"/>
              </a:ext>
            </a:extLst>
          </p:cNvPr>
          <p:cNvSpPr>
            <a:spLocks noGrp="1"/>
          </p:cNvSpPr>
          <p:nvPr>
            <p:ph type="sldNum" sz="quarter" idx="5"/>
          </p:nvPr>
        </p:nvSpPr>
        <p:spPr/>
        <p:txBody>
          <a:bodyPr/>
          <a:lstStyle/>
          <a:p>
            <a:fld id="{37424CAF-E5B4-4F25-AAE5-40F02A363450}" type="slidenum">
              <a:rPr lang="sk-SK" smtClean="0"/>
              <a:t>75</a:t>
            </a:fld>
            <a:endParaRPr lang="sk-SK"/>
          </a:p>
        </p:txBody>
      </p:sp>
    </p:spTree>
    <p:extLst>
      <p:ext uri="{BB962C8B-B14F-4D97-AF65-F5344CB8AC3E}">
        <p14:creationId xmlns:p14="http://schemas.microsoft.com/office/powerpoint/2010/main" val="3282647638"/>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69CD2E-60E8-D661-58DB-62436170901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7DB91D7-587E-1389-2F63-299A4FE8BBE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86EE7A8-16B8-6345-DB4D-A1451C39D496}"/>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E454506A-9F2D-30A6-8FD7-08A8FB7FAFF6}"/>
              </a:ext>
            </a:extLst>
          </p:cNvPr>
          <p:cNvSpPr>
            <a:spLocks noGrp="1"/>
          </p:cNvSpPr>
          <p:nvPr>
            <p:ph type="sldNum" sz="quarter" idx="5"/>
          </p:nvPr>
        </p:nvSpPr>
        <p:spPr/>
        <p:txBody>
          <a:bodyPr/>
          <a:lstStyle/>
          <a:p>
            <a:fld id="{37424CAF-E5B4-4F25-AAE5-40F02A363450}" type="slidenum">
              <a:rPr lang="sk-SK" smtClean="0"/>
              <a:t>76</a:t>
            </a:fld>
            <a:endParaRPr lang="sk-SK"/>
          </a:p>
        </p:txBody>
      </p:sp>
    </p:spTree>
    <p:extLst>
      <p:ext uri="{BB962C8B-B14F-4D97-AF65-F5344CB8AC3E}">
        <p14:creationId xmlns:p14="http://schemas.microsoft.com/office/powerpoint/2010/main" val="148823299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E5CBD7-EA62-3317-ACF6-4FA5286DF92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0A920D0-DEFD-9F93-44F7-4B33B61D1AA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5C7A756-32A6-2D9A-DDF9-F4707AB28375}"/>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0E093B0C-74A6-237A-E7A1-C8E45B530BED}"/>
              </a:ext>
            </a:extLst>
          </p:cNvPr>
          <p:cNvSpPr>
            <a:spLocks noGrp="1"/>
          </p:cNvSpPr>
          <p:nvPr>
            <p:ph type="sldNum" sz="quarter" idx="5"/>
          </p:nvPr>
        </p:nvSpPr>
        <p:spPr/>
        <p:txBody>
          <a:bodyPr/>
          <a:lstStyle/>
          <a:p>
            <a:fld id="{37424CAF-E5B4-4F25-AAE5-40F02A363450}" type="slidenum">
              <a:rPr lang="sk-SK" smtClean="0"/>
              <a:t>77</a:t>
            </a:fld>
            <a:endParaRPr lang="sk-SK"/>
          </a:p>
        </p:txBody>
      </p:sp>
    </p:spTree>
    <p:extLst>
      <p:ext uri="{BB962C8B-B14F-4D97-AF65-F5344CB8AC3E}">
        <p14:creationId xmlns:p14="http://schemas.microsoft.com/office/powerpoint/2010/main" val="2030842835"/>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E6B90C-BD06-D3D7-331B-BA205AEC82B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579D782-DD0B-09BD-A743-2DADB3A5F0C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4269148-869E-D90D-FECE-7FC5D72AD51D}"/>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D425D07D-3012-5ABA-740F-952F0E6AB493}"/>
              </a:ext>
            </a:extLst>
          </p:cNvPr>
          <p:cNvSpPr>
            <a:spLocks noGrp="1"/>
          </p:cNvSpPr>
          <p:nvPr>
            <p:ph type="sldNum" sz="quarter" idx="5"/>
          </p:nvPr>
        </p:nvSpPr>
        <p:spPr/>
        <p:txBody>
          <a:bodyPr/>
          <a:lstStyle/>
          <a:p>
            <a:fld id="{37424CAF-E5B4-4F25-AAE5-40F02A363450}" type="slidenum">
              <a:rPr lang="sk-SK" smtClean="0"/>
              <a:t>78</a:t>
            </a:fld>
            <a:endParaRPr lang="sk-SK"/>
          </a:p>
        </p:txBody>
      </p:sp>
    </p:spTree>
    <p:extLst>
      <p:ext uri="{BB962C8B-B14F-4D97-AF65-F5344CB8AC3E}">
        <p14:creationId xmlns:p14="http://schemas.microsoft.com/office/powerpoint/2010/main" val="2330902225"/>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4C31D4-A22E-6042-372A-2C5E8751EB3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E24D2E9-683B-2C65-F9CE-741535772DA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B007D7A-9222-B26A-CD6C-723A375DC36C}"/>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CA30FD49-CBAE-FF9D-3EFE-6C32790BD005}"/>
              </a:ext>
            </a:extLst>
          </p:cNvPr>
          <p:cNvSpPr>
            <a:spLocks noGrp="1"/>
          </p:cNvSpPr>
          <p:nvPr>
            <p:ph type="sldNum" sz="quarter" idx="5"/>
          </p:nvPr>
        </p:nvSpPr>
        <p:spPr/>
        <p:txBody>
          <a:bodyPr/>
          <a:lstStyle/>
          <a:p>
            <a:fld id="{37424CAF-E5B4-4F25-AAE5-40F02A363450}" type="slidenum">
              <a:rPr lang="sk-SK" smtClean="0"/>
              <a:t>79</a:t>
            </a:fld>
            <a:endParaRPr lang="sk-SK"/>
          </a:p>
        </p:txBody>
      </p:sp>
    </p:spTree>
    <p:extLst>
      <p:ext uri="{BB962C8B-B14F-4D97-AF65-F5344CB8AC3E}">
        <p14:creationId xmlns:p14="http://schemas.microsoft.com/office/powerpoint/2010/main" val="3083241405"/>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365B5A-767B-E0AD-E4A5-E3A4DC380AA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D215E94-1670-8ADD-AE07-762E2F0AFD5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160D322-C0D2-F45D-C877-E3F4F852926C}"/>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3D8A57C9-68DA-90DD-439D-81DBAF55B85B}"/>
              </a:ext>
            </a:extLst>
          </p:cNvPr>
          <p:cNvSpPr>
            <a:spLocks noGrp="1"/>
          </p:cNvSpPr>
          <p:nvPr>
            <p:ph type="sldNum" sz="quarter" idx="5"/>
          </p:nvPr>
        </p:nvSpPr>
        <p:spPr/>
        <p:txBody>
          <a:bodyPr/>
          <a:lstStyle/>
          <a:p>
            <a:fld id="{37424CAF-E5B4-4F25-AAE5-40F02A363450}" type="slidenum">
              <a:rPr lang="sk-SK" smtClean="0"/>
              <a:t>80</a:t>
            </a:fld>
            <a:endParaRPr lang="sk-SK"/>
          </a:p>
        </p:txBody>
      </p:sp>
    </p:spTree>
    <p:extLst>
      <p:ext uri="{BB962C8B-B14F-4D97-AF65-F5344CB8AC3E}">
        <p14:creationId xmlns:p14="http://schemas.microsoft.com/office/powerpoint/2010/main" val="1348462"/>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27175A-26C0-1DA4-A7AF-4547BC004AE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40901E3-4783-ACAB-38A8-608B969FFD3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5529A98-03AC-FEB7-E041-28B7BA82C628}"/>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FA81A465-E032-08ED-AB0E-D30825D280E7}"/>
              </a:ext>
            </a:extLst>
          </p:cNvPr>
          <p:cNvSpPr>
            <a:spLocks noGrp="1"/>
          </p:cNvSpPr>
          <p:nvPr>
            <p:ph type="sldNum" sz="quarter" idx="5"/>
          </p:nvPr>
        </p:nvSpPr>
        <p:spPr/>
        <p:txBody>
          <a:bodyPr/>
          <a:lstStyle/>
          <a:p>
            <a:fld id="{37424CAF-E5B4-4F25-AAE5-40F02A363450}" type="slidenum">
              <a:rPr lang="sk-SK" smtClean="0"/>
              <a:t>81</a:t>
            </a:fld>
            <a:endParaRPr lang="sk-SK"/>
          </a:p>
        </p:txBody>
      </p:sp>
    </p:spTree>
    <p:extLst>
      <p:ext uri="{BB962C8B-B14F-4D97-AF65-F5344CB8AC3E}">
        <p14:creationId xmlns:p14="http://schemas.microsoft.com/office/powerpoint/2010/main" val="2930392144"/>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F4B1CD-BC7A-98D6-8972-511C5D6DDD7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A54CD38-A21E-219D-A86B-E05B000D6B4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366F21F-0659-8AF7-B761-757E526E149C}"/>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565F3AD9-9FE2-30AC-022A-68FF1CC23CA2}"/>
              </a:ext>
            </a:extLst>
          </p:cNvPr>
          <p:cNvSpPr>
            <a:spLocks noGrp="1"/>
          </p:cNvSpPr>
          <p:nvPr>
            <p:ph type="sldNum" sz="quarter" idx="5"/>
          </p:nvPr>
        </p:nvSpPr>
        <p:spPr/>
        <p:txBody>
          <a:bodyPr/>
          <a:lstStyle/>
          <a:p>
            <a:fld id="{37424CAF-E5B4-4F25-AAE5-40F02A363450}" type="slidenum">
              <a:rPr lang="sk-SK" smtClean="0"/>
              <a:t>82</a:t>
            </a:fld>
            <a:endParaRPr lang="sk-SK"/>
          </a:p>
        </p:txBody>
      </p:sp>
    </p:spTree>
    <p:extLst>
      <p:ext uri="{BB962C8B-B14F-4D97-AF65-F5344CB8AC3E}">
        <p14:creationId xmlns:p14="http://schemas.microsoft.com/office/powerpoint/2010/main" val="3357557336"/>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FA4365-38E8-80C3-B6B1-3A38B4D418E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1F61305-243E-4662-723F-F888122CD37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A0C55F8-9FED-11D1-E32E-7FCDD2EE1FB1}"/>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12B32341-EA5F-C662-A11D-65039145B889}"/>
              </a:ext>
            </a:extLst>
          </p:cNvPr>
          <p:cNvSpPr>
            <a:spLocks noGrp="1"/>
          </p:cNvSpPr>
          <p:nvPr>
            <p:ph type="sldNum" sz="quarter" idx="5"/>
          </p:nvPr>
        </p:nvSpPr>
        <p:spPr/>
        <p:txBody>
          <a:bodyPr/>
          <a:lstStyle/>
          <a:p>
            <a:fld id="{37424CAF-E5B4-4F25-AAE5-40F02A363450}" type="slidenum">
              <a:rPr lang="sk-SK" smtClean="0"/>
              <a:t>83</a:t>
            </a:fld>
            <a:endParaRPr lang="sk-SK"/>
          </a:p>
        </p:txBody>
      </p:sp>
    </p:spTree>
    <p:extLst>
      <p:ext uri="{BB962C8B-B14F-4D97-AF65-F5344CB8AC3E}">
        <p14:creationId xmlns:p14="http://schemas.microsoft.com/office/powerpoint/2010/main" val="36228447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6BABD2-93A2-74D7-F5CC-DE15A8923B4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27E10A6-AEBC-0891-B363-3EEFF760DBA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939945B-E217-1D93-5456-676F9B27D782}"/>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641D8BF5-40FF-013F-64D4-FA05F5A68B3F}"/>
              </a:ext>
            </a:extLst>
          </p:cNvPr>
          <p:cNvSpPr>
            <a:spLocks noGrp="1"/>
          </p:cNvSpPr>
          <p:nvPr>
            <p:ph type="sldNum" sz="quarter" idx="5"/>
          </p:nvPr>
        </p:nvSpPr>
        <p:spPr/>
        <p:txBody>
          <a:bodyPr/>
          <a:lstStyle/>
          <a:p>
            <a:fld id="{37424CAF-E5B4-4F25-AAE5-40F02A363450}" type="slidenum">
              <a:rPr lang="sk-SK" smtClean="0"/>
              <a:t>12</a:t>
            </a:fld>
            <a:endParaRPr lang="sk-SK"/>
          </a:p>
        </p:txBody>
      </p:sp>
    </p:spTree>
    <p:extLst>
      <p:ext uri="{BB962C8B-B14F-4D97-AF65-F5344CB8AC3E}">
        <p14:creationId xmlns:p14="http://schemas.microsoft.com/office/powerpoint/2010/main" val="3981523278"/>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0F1ACF-BFE5-7A59-5A1B-ECBA16E6D9C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8ED8535-5BAE-8379-1A32-3F7A6F6632D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409527D-E8BF-EAA0-C34D-4CD945271071}"/>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B43EDBCA-2901-8BEE-C26B-7CA9D259897D}"/>
              </a:ext>
            </a:extLst>
          </p:cNvPr>
          <p:cNvSpPr>
            <a:spLocks noGrp="1"/>
          </p:cNvSpPr>
          <p:nvPr>
            <p:ph type="sldNum" sz="quarter" idx="5"/>
          </p:nvPr>
        </p:nvSpPr>
        <p:spPr/>
        <p:txBody>
          <a:bodyPr/>
          <a:lstStyle/>
          <a:p>
            <a:fld id="{37424CAF-E5B4-4F25-AAE5-40F02A363450}" type="slidenum">
              <a:rPr lang="sk-SK" smtClean="0"/>
              <a:t>84</a:t>
            </a:fld>
            <a:endParaRPr lang="sk-SK"/>
          </a:p>
        </p:txBody>
      </p:sp>
    </p:spTree>
    <p:extLst>
      <p:ext uri="{BB962C8B-B14F-4D97-AF65-F5344CB8AC3E}">
        <p14:creationId xmlns:p14="http://schemas.microsoft.com/office/powerpoint/2010/main" val="3761719094"/>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3D93F1-0890-BEB5-C37F-18B767EBEAC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65946D3-CB95-6391-87EE-C2D2E949A3F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18E2F00-F908-827A-8EF0-334F54387C64}"/>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7FFAAA84-D82C-576E-5BC8-DFE4FF34752E}"/>
              </a:ext>
            </a:extLst>
          </p:cNvPr>
          <p:cNvSpPr>
            <a:spLocks noGrp="1"/>
          </p:cNvSpPr>
          <p:nvPr>
            <p:ph type="sldNum" sz="quarter" idx="5"/>
          </p:nvPr>
        </p:nvSpPr>
        <p:spPr/>
        <p:txBody>
          <a:bodyPr/>
          <a:lstStyle/>
          <a:p>
            <a:fld id="{37424CAF-E5B4-4F25-AAE5-40F02A363450}" type="slidenum">
              <a:rPr lang="sk-SK" smtClean="0"/>
              <a:t>85</a:t>
            </a:fld>
            <a:endParaRPr lang="sk-SK"/>
          </a:p>
        </p:txBody>
      </p:sp>
    </p:spTree>
    <p:extLst>
      <p:ext uri="{BB962C8B-B14F-4D97-AF65-F5344CB8AC3E}">
        <p14:creationId xmlns:p14="http://schemas.microsoft.com/office/powerpoint/2010/main" val="3533880102"/>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7CD4A9-C159-9867-FC45-6B934FC3F16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BC0C1F8-F1A3-FE36-AE9A-19BC192D7FF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C9AF127-7795-9D4D-6315-53871E11AC5A}"/>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ED800B4F-6A6B-3BBD-672C-33089B1650C6}"/>
              </a:ext>
            </a:extLst>
          </p:cNvPr>
          <p:cNvSpPr>
            <a:spLocks noGrp="1"/>
          </p:cNvSpPr>
          <p:nvPr>
            <p:ph type="sldNum" sz="quarter" idx="5"/>
          </p:nvPr>
        </p:nvSpPr>
        <p:spPr/>
        <p:txBody>
          <a:bodyPr/>
          <a:lstStyle/>
          <a:p>
            <a:fld id="{37424CAF-E5B4-4F25-AAE5-40F02A363450}" type="slidenum">
              <a:rPr lang="sk-SK" smtClean="0"/>
              <a:t>86</a:t>
            </a:fld>
            <a:endParaRPr lang="sk-SK"/>
          </a:p>
        </p:txBody>
      </p:sp>
    </p:spTree>
    <p:extLst>
      <p:ext uri="{BB962C8B-B14F-4D97-AF65-F5344CB8AC3E}">
        <p14:creationId xmlns:p14="http://schemas.microsoft.com/office/powerpoint/2010/main" val="2788320926"/>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6DAAA5-C591-B859-43EF-27920EEDE7B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DE6DDE9-84FA-B367-F45C-B1487F9AA88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F4E3B61-3B9D-6F13-EE92-53C554EEFFBE}"/>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B0D20E12-8B47-2FB0-4AC7-86BA9C571AF8}"/>
              </a:ext>
            </a:extLst>
          </p:cNvPr>
          <p:cNvSpPr>
            <a:spLocks noGrp="1"/>
          </p:cNvSpPr>
          <p:nvPr>
            <p:ph type="sldNum" sz="quarter" idx="5"/>
          </p:nvPr>
        </p:nvSpPr>
        <p:spPr/>
        <p:txBody>
          <a:bodyPr/>
          <a:lstStyle/>
          <a:p>
            <a:fld id="{37424CAF-E5B4-4F25-AAE5-40F02A363450}" type="slidenum">
              <a:rPr lang="sk-SK" smtClean="0"/>
              <a:t>87</a:t>
            </a:fld>
            <a:endParaRPr lang="sk-SK"/>
          </a:p>
        </p:txBody>
      </p:sp>
    </p:spTree>
    <p:extLst>
      <p:ext uri="{BB962C8B-B14F-4D97-AF65-F5344CB8AC3E}">
        <p14:creationId xmlns:p14="http://schemas.microsoft.com/office/powerpoint/2010/main" val="3750178226"/>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18751B-6C9D-7CC7-A79D-34CD2987DA6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63F9376-92F5-483B-9D6B-2CAC8859528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EB9412C-63E4-1AD3-DD09-860184A93A8F}"/>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FD8573FB-AC17-D724-FF84-1BC62D624D58}"/>
              </a:ext>
            </a:extLst>
          </p:cNvPr>
          <p:cNvSpPr>
            <a:spLocks noGrp="1"/>
          </p:cNvSpPr>
          <p:nvPr>
            <p:ph type="sldNum" sz="quarter" idx="5"/>
          </p:nvPr>
        </p:nvSpPr>
        <p:spPr/>
        <p:txBody>
          <a:bodyPr/>
          <a:lstStyle/>
          <a:p>
            <a:fld id="{37424CAF-E5B4-4F25-AAE5-40F02A363450}" type="slidenum">
              <a:rPr lang="sk-SK" smtClean="0"/>
              <a:t>88</a:t>
            </a:fld>
            <a:endParaRPr lang="sk-SK"/>
          </a:p>
        </p:txBody>
      </p:sp>
    </p:spTree>
    <p:extLst>
      <p:ext uri="{BB962C8B-B14F-4D97-AF65-F5344CB8AC3E}">
        <p14:creationId xmlns:p14="http://schemas.microsoft.com/office/powerpoint/2010/main" val="3768726168"/>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D12024-05D5-5BD2-BF76-BCE693B8F9A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2D91F2E-ADCF-3387-15B9-AD2D9DCFB2A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4DAD9E2-86BD-8EFF-B859-A77B8A1B5EFB}"/>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31778B12-4136-5CAC-EE64-C23E15EF8CA2}"/>
              </a:ext>
            </a:extLst>
          </p:cNvPr>
          <p:cNvSpPr>
            <a:spLocks noGrp="1"/>
          </p:cNvSpPr>
          <p:nvPr>
            <p:ph type="sldNum" sz="quarter" idx="5"/>
          </p:nvPr>
        </p:nvSpPr>
        <p:spPr/>
        <p:txBody>
          <a:bodyPr/>
          <a:lstStyle/>
          <a:p>
            <a:fld id="{37424CAF-E5B4-4F25-AAE5-40F02A363450}" type="slidenum">
              <a:rPr lang="sk-SK" smtClean="0"/>
              <a:t>89</a:t>
            </a:fld>
            <a:endParaRPr lang="sk-SK"/>
          </a:p>
        </p:txBody>
      </p:sp>
    </p:spTree>
    <p:extLst>
      <p:ext uri="{BB962C8B-B14F-4D97-AF65-F5344CB8AC3E}">
        <p14:creationId xmlns:p14="http://schemas.microsoft.com/office/powerpoint/2010/main" val="1277158601"/>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74DFCF-2190-E40C-1B75-A6F97CFC1E6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51A11F3-1B19-B745-A078-3556422EC19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4E08B5F-5D97-6A50-A49F-4CB9AE99B4ED}"/>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B968A9FE-FE8D-1952-DF5E-D4A23304BB00}"/>
              </a:ext>
            </a:extLst>
          </p:cNvPr>
          <p:cNvSpPr>
            <a:spLocks noGrp="1"/>
          </p:cNvSpPr>
          <p:nvPr>
            <p:ph type="sldNum" sz="quarter" idx="5"/>
          </p:nvPr>
        </p:nvSpPr>
        <p:spPr/>
        <p:txBody>
          <a:bodyPr/>
          <a:lstStyle/>
          <a:p>
            <a:fld id="{37424CAF-E5B4-4F25-AAE5-40F02A363450}" type="slidenum">
              <a:rPr lang="sk-SK" smtClean="0"/>
              <a:t>90</a:t>
            </a:fld>
            <a:endParaRPr lang="sk-SK"/>
          </a:p>
        </p:txBody>
      </p:sp>
    </p:spTree>
    <p:extLst>
      <p:ext uri="{BB962C8B-B14F-4D97-AF65-F5344CB8AC3E}">
        <p14:creationId xmlns:p14="http://schemas.microsoft.com/office/powerpoint/2010/main" val="2952357039"/>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38C85E-66B3-3FB1-0F7B-8D1380F108E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F41158C-A802-F3AB-C20E-A493A9892E8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3E0FC85-7225-94DE-8B20-9E4C217FAE5D}"/>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54345630-20BF-B5A2-5640-0C474B982BB5}"/>
              </a:ext>
            </a:extLst>
          </p:cNvPr>
          <p:cNvSpPr>
            <a:spLocks noGrp="1"/>
          </p:cNvSpPr>
          <p:nvPr>
            <p:ph type="sldNum" sz="quarter" idx="5"/>
          </p:nvPr>
        </p:nvSpPr>
        <p:spPr/>
        <p:txBody>
          <a:bodyPr/>
          <a:lstStyle/>
          <a:p>
            <a:fld id="{37424CAF-E5B4-4F25-AAE5-40F02A363450}" type="slidenum">
              <a:rPr lang="sk-SK" smtClean="0"/>
              <a:t>91</a:t>
            </a:fld>
            <a:endParaRPr lang="sk-SK"/>
          </a:p>
        </p:txBody>
      </p:sp>
    </p:spTree>
    <p:extLst>
      <p:ext uri="{BB962C8B-B14F-4D97-AF65-F5344CB8AC3E}">
        <p14:creationId xmlns:p14="http://schemas.microsoft.com/office/powerpoint/2010/main" val="3598036366"/>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97F2C8-15E2-B33E-2DB9-4FFFBD25895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0644DBE-D157-85C9-1C15-E566F2FE74F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481E24E-FFF5-9D1A-EDDF-9A0EFB0C1E56}"/>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08EB1045-9C25-FD94-06E7-E0CCCDB08253}"/>
              </a:ext>
            </a:extLst>
          </p:cNvPr>
          <p:cNvSpPr>
            <a:spLocks noGrp="1"/>
          </p:cNvSpPr>
          <p:nvPr>
            <p:ph type="sldNum" sz="quarter" idx="5"/>
          </p:nvPr>
        </p:nvSpPr>
        <p:spPr/>
        <p:txBody>
          <a:bodyPr/>
          <a:lstStyle/>
          <a:p>
            <a:fld id="{37424CAF-E5B4-4F25-AAE5-40F02A363450}" type="slidenum">
              <a:rPr lang="sk-SK" smtClean="0"/>
              <a:t>92</a:t>
            </a:fld>
            <a:endParaRPr lang="sk-SK"/>
          </a:p>
        </p:txBody>
      </p:sp>
    </p:spTree>
    <p:extLst>
      <p:ext uri="{BB962C8B-B14F-4D97-AF65-F5344CB8AC3E}">
        <p14:creationId xmlns:p14="http://schemas.microsoft.com/office/powerpoint/2010/main" val="14179698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D98041-9179-470F-58CB-22C3BCD81A7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A658ADC-076B-550C-CAD7-B720851BF4C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416B6CC-9910-2EC5-2859-FF3F2401B99C}"/>
              </a:ext>
            </a:extLst>
          </p:cNvPr>
          <p:cNvSpPr>
            <a:spLocks noGrp="1"/>
          </p:cNvSpPr>
          <p:nvPr>
            <p:ph type="body" idx="1"/>
          </p:nvPr>
        </p:nvSpPr>
        <p:spPr/>
        <p:txBody>
          <a:bodyPr/>
          <a:lstStyle/>
          <a:p>
            <a:endParaRPr lang="sk-SK" dirty="0"/>
          </a:p>
        </p:txBody>
      </p:sp>
      <p:sp>
        <p:nvSpPr>
          <p:cNvPr id="4" name="Slide Number Placeholder 3">
            <a:extLst>
              <a:ext uri="{FF2B5EF4-FFF2-40B4-BE49-F238E27FC236}">
                <a16:creationId xmlns:a16="http://schemas.microsoft.com/office/drawing/2014/main" id="{2C0DD184-C116-59BE-AC6A-E2D29B706622}"/>
              </a:ext>
            </a:extLst>
          </p:cNvPr>
          <p:cNvSpPr>
            <a:spLocks noGrp="1"/>
          </p:cNvSpPr>
          <p:nvPr>
            <p:ph type="sldNum" sz="quarter" idx="5"/>
          </p:nvPr>
        </p:nvSpPr>
        <p:spPr/>
        <p:txBody>
          <a:bodyPr/>
          <a:lstStyle/>
          <a:p>
            <a:fld id="{37424CAF-E5B4-4F25-AAE5-40F02A363450}" type="slidenum">
              <a:rPr lang="sk-SK" smtClean="0"/>
              <a:t>13</a:t>
            </a:fld>
            <a:endParaRPr lang="sk-SK"/>
          </a:p>
        </p:txBody>
      </p:sp>
    </p:spTree>
    <p:extLst>
      <p:ext uri="{BB962C8B-B14F-4D97-AF65-F5344CB8AC3E}">
        <p14:creationId xmlns:p14="http://schemas.microsoft.com/office/powerpoint/2010/main" val="39795307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B25891-22F2-9AA1-C998-0D5B1CCC457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sk-SK"/>
          </a:p>
        </p:txBody>
      </p:sp>
      <p:sp>
        <p:nvSpPr>
          <p:cNvPr id="3" name="Subtitle 2">
            <a:extLst>
              <a:ext uri="{FF2B5EF4-FFF2-40B4-BE49-F238E27FC236}">
                <a16:creationId xmlns:a16="http://schemas.microsoft.com/office/drawing/2014/main" id="{7D7D996D-6A1D-AFAD-E814-37354FBB68D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sk-SK"/>
          </a:p>
        </p:txBody>
      </p:sp>
      <p:sp>
        <p:nvSpPr>
          <p:cNvPr id="4" name="Date Placeholder 3">
            <a:extLst>
              <a:ext uri="{FF2B5EF4-FFF2-40B4-BE49-F238E27FC236}">
                <a16:creationId xmlns:a16="http://schemas.microsoft.com/office/drawing/2014/main" id="{B1C469A6-9027-B450-B84F-737F630E28A3}"/>
              </a:ext>
            </a:extLst>
          </p:cNvPr>
          <p:cNvSpPr>
            <a:spLocks noGrp="1"/>
          </p:cNvSpPr>
          <p:nvPr>
            <p:ph type="dt" sz="half" idx="10"/>
          </p:nvPr>
        </p:nvSpPr>
        <p:spPr/>
        <p:txBody>
          <a:bodyPr/>
          <a:lstStyle/>
          <a:p>
            <a:fld id="{641038B4-7DC0-4E77-9675-3ADA80B47463}" type="datetimeFigureOut">
              <a:rPr lang="sk-SK" smtClean="0"/>
              <a:t>23. 4. 2026</a:t>
            </a:fld>
            <a:endParaRPr lang="sk-SK"/>
          </a:p>
        </p:txBody>
      </p:sp>
      <p:sp>
        <p:nvSpPr>
          <p:cNvPr id="5" name="Footer Placeholder 4">
            <a:extLst>
              <a:ext uri="{FF2B5EF4-FFF2-40B4-BE49-F238E27FC236}">
                <a16:creationId xmlns:a16="http://schemas.microsoft.com/office/drawing/2014/main" id="{871255E4-9757-B496-8728-2D8532B3D0CF}"/>
              </a:ext>
            </a:extLst>
          </p:cNvPr>
          <p:cNvSpPr>
            <a:spLocks noGrp="1"/>
          </p:cNvSpPr>
          <p:nvPr>
            <p:ph type="ftr" sz="quarter" idx="11"/>
          </p:nvPr>
        </p:nvSpPr>
        <p:spPr/>
        <p:txBody>
          <a:bodyPr/>
          <a:lstStyle/>
          <a:p>
            <a:endParaRPr lang="sk-SK"/>
          </a:p>
        </p:txBody>
      </p:sp>
      <p:sp>
        <p:nvSpPr>
          <p:cNvPr id="6" name="Slide Number Placeholder 5">
            <a:extLst>
              <a:ext uri="{FF2B5EF4-FFF2-40B4-BE49-F238E27FC236}">
                <a16:creationId xmlns:a16="http://schemas.microsoft.com/office/drawing/2014/main" id="{AFFA32F0-86A3-7B68-B411-DE8846FDFDB0}"/>
              </a:ext>
            </a:extLst>
          </p:cNvPr>
          <p:cNvSpPr>
            <a:spLocks noGrp="1"/>
          </p:cNvSpPr>
          <p:nvPr>
            <p:ph type="sldNum" sz="quarter" idx="12"/>
          </p:nvPr>
        </p:nvSpPr>
        <p:spPr/>
        <p:txBody>
          <a:bodyPr/>
          <a:lstStyle/>
          <a:p>
            <a:fld id="{7DF3AEDE-F7CC-4C5C-AC26-34E62E9C1002}" type="slidenum">
              <a:rPr lang="sk-SK" smtClean="0"/>
              <a:t>‹#›</a:t>
            </a:fld>
            <a:endParaRPr lang="sk-SK"/>
          </a:p>
        </p:txBody>
      </p:sp>
    </p:spTree>
    <p:extLst>
      <p:ext uri="{BB962C8B-B14F-4D97-AF65-F5344CB8AC3E}">
        <p14:creationId xmlns:p14="http://schemas.microsoft.com/office/powerpoint/2010/main" val="36750555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5FFD38-92BB-827D-7420-DF85DB83AADB}"/>
              </a:ext>
            </a:extLst>
          </p:cNvPr>
          <p:cNvSpPr>
            <a:spLocks noGrp="1"/>
          </p:cNvSpPr>
          <p:nvPr>
            <p:ph type="title"/>
          </p:nvPr>
        </p:nvSpPr>
        <p:spPr/>
        <p:txBody>
          <a:bodyPr/>
          <a:lstStyle/>
          <a:p>
            <a:r>
              <a:rPr lang="en-US"/>
              <a:t>Click to edit Master title style</a:t>
            </a:r>
            <a:endParaRPr lang="sk-SK"/>
          </a:p>
        </p:txBody>
      </p:sp>
      <p:sp>
        <p:nvSpPr>
          <p:cNvPr id="3" name="Vertical Text Placeholder 2">
            <a:extLst>
              <a:ext uri="{FF2B5EF4-FFF2-40B4-BE49-F238E27FC236}">
                <a16:creationId xmlns:a16="http://schemas.microsoft.com/office/drawing/2014/main" id="{A75ABEC4-B533-368D-A3A1-B1722345F86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k-SK"/>
          </a:p>
        </p:txBody>
      </p:sp>
      <p:sp>
        <p:nvSpPr>
          <p:cNvPr id="4" name="Date Placeholder 3">
            <a:extLst>
              <a:ext uri="{FF2B5EF4-FFF2-40B4-BE49-F238E27FC236}">
                <a16:creationId xmlns:a16="http://schemas.microsoft.com/office/drawing/2014/main" id="{0DC41239-246A-378A-8D50-D454986588DB}"/>
              </a:ext>
            </a:extLst>
          </p:cNvPr>
          <p:cNvSpPr>
            <a:spLocks noGrp="1"/>
          </p:cNvSpPr>
          <p:nvPr>
            <p:ph type="dt" sz="half" idx="10"/>
          </p:nvPr>
        </p:nvSpPr>
        <p:spPr/>
        <p:txBody>
          <a:bodyPr/>
          <a:lstStyle/>
          <a:p>
            <a:fld id="{641038B4-7DC0-4E77-9675-3ADA80B47463}" type="datetimeFigureOut">
              <a:rPr lang="sk-SK" smtClean="0"/>
              <a:t>23. 4. 2026</a:t>
            </a:fld>
            <a:endParaRPr lang="sk-SK"/>
          </a:p>
        </p:txBody>
      </p:sp>
      <p:sp>
        <p:nvSpPr>
          <p:cNvPr id="5" name="Footer Placeholder 4">
            <a:extLst>
              <a:ext uri="{FF2B5EF4-FFF2-40B4-BE49-F238E27FC236}">
                <a16:creationId xmlns:a16="http://schemas.microsoft.com/office/drawing/2014/main" id="{1DCC2C26-18DA-56C2-97B4-6F848F5ADE99}"/>
              </a:ext>
            </a:extLst>
          </p:cNvPr>
          <p:cNvSpPr>
            <a:spLocks noGrp="1"/>
          </p:cNvSpPr>
          <p:nvPr>
            <p:ph type="ftr" sz="quarter" idx="11"/>
          </p:nvPr>
        </p:nvSpPr>
        <p:spPr/>
        <p:txBody>
          <a:bodyPr/>
          <a:lstStyle/>
          <a:p>
            <a:endParaRPr lang="sk-SK"/>
          </a:p>
        </p:txBody>
      </p:sp>
      <p:sp>
        <p:nvSpPr>
          <p:cNvPr id="6" name="Slide Number Placeholder 5">
            <a:extLst>
              <a:ext uri="{FF2B5EF4-FFF2-40B4-BE49-F238E27FC236}">
                <a16:creationId xmlns:a16="http://schemas.microsoft.com/office/drawing/2014/main" id="{8BE3AD75-1569-5D5B-129B-C6BDD33189E8}"/>
              </a:ext>
            </a:extLst>
          </p:cNvPr>
          <p:cNvSpPr>
            <a:spLocks noGrp="1"/>
          </p:cNvSpPr>
          <p:nvPr>
            <p:ph type="sldNum" sz="quarter" idx="12"/>
          </p:nvPr>
        </p:nvSpPr>
        <p:spPr/>
        <p:txBody>
          <a:bodyPr/>
          <a:lstStyle/>
          <a:p>
            <a:fld id="{7DF3AEDE-F7CC-4C5C-AC26-34E62E9C1002}" type="slidenum">
              <a:rPr lang="sk-SK" smtClean="0"/>
              <a:t>‹#›</a:t>
            </a:fld>
            <a:endParaRPr lang="sk-SK"/>
          </a:p>
        </p:txBody>
      </p:sp>
    </p:spTree>
    <p:extLst>
      <p:ext uri="{BB962C8B-B14F-4D97-AF65-F5344CB8AC3E}">
        <p14:creationId xmlns:p14="http://schemas.microsoft.com/office/powerpoint/2010/main" val="4546668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E156D35-4A62-C9D6-9E48-801936B5F2A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sk-SK"/>
          </a:p>
        </p:txBody>
      </p:sp>
      <p:sp>
        <p:nvSpPr>
          <p:cNvPr id="3" name="Vertical Text Placeholder 2">
            <a:extLst>
              <a:ext uri="{FF2B5EF4-FFF2-40B4-BE49-F238E27FC236}">
                <a16:creationId xmlns:a16="http://schemas.microsoft.com/office/drawing/2014/main" id="{CCBB4D9F-F3AB-845E-1880-F90202A8CFC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k-SK"/>
          </a:p>
        </p:txBody>
      </p:sp>
      <p:sp>
        <p:nvSpPr>
          <p:cNvPr id="4" name="Date Placeholder 3">
            <a:extLst>
              <a:ext uri="{FF2B5EF4-FFF2-40B4-BE49-F238E27FC236}">
                <a16:creationId xmlns:a16="http://schemas.microsoft.com/office/drawing/2014/main" id="{D25C5783-3909-724A-4A73-C0060A122C8C}"/>
              </a:ext>
            </a:extLst>
          </p:cNvPr>
          <p:cNvSpPr>
            <a:spLocks noGrp="1"/>
          </p:cNvSpPr>
          <p:nvPr>
            <p:ph type="dt" sz="half" idx="10"/>
          </p:nvPr>
        </p:nvSpPr>
        <p:spPr/>
        <p:txBody>
          <a:bodyPr/>
          <a:lstStyle/>
          <a:p>
            <a:fld id="{641038B4-7DC0-4E77-9675-3ADA80B47463}" type="datetimeFigureOut">
              <a:rPr lang="sk-SK" smtClean="0"/>
              <a:t>23. 4. 2026</a:t>
            </a:fld>
            <a:endParaRPr lang="sk-SK"/>
          </a:p>
        </p:txBody>
      </p:sp>
      <p:sp>
        <p:nvSpPr>
          <p:cNvPr id="5" name="Footer Placeholder 4">
            <a:extLst>
              <a:ext uri="{FF2B5EF4-FFF2-40B4-BE49-F238E27FC236}">
                <a16:creationId xmlns:a16="http://schemas.microsoft.com/office/drawing/2014/main" id="{917C9723-3507-0AB8-51FF-87CE619B7303}"/>
              </a:ext>
            </a:extLst>
          </p:cNvPr>
          <p:cNvSpPr>
            <a:spLocks noGrp="1"/>
          </p:cNvSpPr>
          <p:nvPr>
            <p:ph type="ftr" sz="quarter" idx="11"/>
          </p:nvPr>
        </p:nvSpPr>
        <p:spPr/>
        <p:txBody>
          <a:bodyPr/>
          <a:lstStyle/>
          <a:p>
            <a:endParaRPr lang="sk-SK"/>
          </a:p>
        </p:txBody>
      </p:sp>
      <p:sp>
        <p:nvSpPr>
          <p:cNvPr id="6" name="Slide Number Placeholder 5">
            <a:extLst>
              <a:ext uri="{FF2B5EF4-FFF2-40B4-BE49-F238E27FC236}">
                <a16:creationId xmlns:a16="http://schemas.microsoft.com/office/drawing/2014/main" id="{0E415DC9-EBA5-A08E-0648-F86A13735343}"/>
              </a:ext>
            </a:extLst>
          </p:cNvPr>
          <p:cNvSpPr>
            <a:spLocks noGrp="1"/>
          </p:cNvSpPr>
          <p:nvPr>
            <p:ph type="sldNum" sz="quarter" idx="12"/>
          </p:nvPr>
        </p:nvSpPr>
        <p:spPr/>
        <p:txBody>
          <a:bodyPr/>
          <a:lstStyle/>
          <a:p>
            <a:fld id="{7DF3AEDE-F7CC-4C5C-AC26-34E62E9C1002}" type="slidenum">
              <a:rPr lang="sk-SK" smtClean="0"/>
              <a:t>‹#›</a:t>
            </a:fld>
            <a:endParaRPr lang="sk-SK"/>
          </a:p>
        </p:txBody>
      </p:sp>
    </p:spTree>
    <p:extLst>
      <p:ext uri="{BB962C8B-B14F-4D97-AF65-F5344CB8AC3E}">
        <p14:creationId xmlns:p14="http://schemas.microsoft.com/office/powerpoint/2010/main" val="38589296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D09017-8C8B-ACD7-8F24-01EBF9916BAB}"/>
              </a:ext>
            </a:extLst>
          </p:cNvPr>
          <p:cNvSpPr>
            <a:spLocks noGrp="1"/>
          </p:cNvSpPr>
          <p:nvPr>
            <p:ph type="title"/>
          </p:nvPr>
        </p:nvSpPr>
        <p:spPr/>
        <p:txBody>
          <a:bodyPr/>
          <a:lstStyle/>
          <a:p>
            <a:r>
              <a:rPr lang="en-US"/>
              <a:t>Click to edit Master title style</a:t>
            </a:r>
            <a:endParaRPr lang="sk-SK"/>
          </a:p>
        </p:txBody>
      </p:sp>
      <p:sp>
        <p:nvSpPr>
          <p:cNvPr id="3" name="Content Placeholder 2">
            <a:extLst>
              <a:ext uri="{FF2B5EF4-FFF2-40B4-BE49-F238E27FC236}">
                <a16:creationId xmlns:a16="http://schemas.microsoft.com/office/drawing/2014/main" id="{1BB0B866-7878-0594-C3B7-D65542B20FB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k-SK"/>
          </a:p>
        </p:txBody>
      </p:sp>
      <p:sp>
        <p:nvSpPr>
          <p:cNvPr id="4" name="Date Placeholder 3">
            <a:extLst>
              <a:ext uri="{FF2B5EF4-FFF2-40B4-BE49-F238E27FC236}">
                <a16:creationId xmlns:a16="http://schemas.microsoft.com/office/drawing/2014/main" id="{9173D378-0D39-64DC-27EA-4A09C47CFFB5}"/>
              </a:ext>
            </a:extLst>
          </p:cNvPr>
          <p:cNvSpPr>
            <a:spLocks noGrp="1"/>
          </p:cNvSpPr>
          <p:nvPr>
            <p:ph type="dt" sz="half" idx="10"/>
          </p:nvPr>
        </p:nvSpPr>
        <p:spPr/>
        <p:txBody>
          <a:bodyPr/>
          <a:lstStyle/>
          <a:p>
            <a:fld id="{641038B4-7DC0-4E77-9675-3ADA80B47463}" type="datetimeFigureOut">
              <a:rPr lang="sk-SK" smtClean="0"/>
              <a:t>23. 4. 2026</a:t>
            </a:fld>
            <a:endParaRPr lang="sk-SK"/>
          </a:p>
        </p:txBody>
      </p:sp>
      <p:sp>
        <p:nvSpPr>
          <p:cNvPr id="5" name="Footer Placeholder 4">
            <a:extLst>
              <a:ext uri="{FF2B5EF4-FFF2-40B4-BE49-F238E27FC236}">
                <a16:creationId xmlns:a16="http://schemas.microsoft.com/office/drawing/2014/main" id="{1E7CADAC-F02F-A983-1AFA-FC718AD546E1}"/>
              </a:ext>
            </a:extLst>
          </p:cNvPr>
          <p:cNvSpPr>
            <a:spLocks noGrp="1"/>
          </p:cNvSpPr>
          <p:nvPr>
            <p:ph type="ftr" sz="quarter" idx="11"/>
          </p:nvPr>
        </p:nvSpPr>
        <p:spPr/>
        <p:txBody>
          <a:bodyPr/>
          <a:lstStyle/>
          <a:p>
            <a:endParaRPr lang="sk-SK"/>
          </a:p>
        </p:txBody>
      </p:sp>
      <p:sp>
        <p:nvSpPr>
          <p:cNvPr id="6" name="Slide Number Placeholder 5">
            <a:extLst>
              <a:ext uri="{FF2B5EF4-FFF2-40B4-BE49-F238E27FC236}">
                <a16:creationId xmlns:a16="http://schemas.microsoft.com/office/drawing/2014/main" id="{76D3A87C-58F7-DD64-8D6A-39CD81EB2DDB}"/>
              </a:ext>
            </a:extLst>
          </p:cNvPr>
          <p:cNvSpPr>
            <a:spLocks noGrp="1"/>
          </p:cNvSpPr>
          <p:nvPr>
            <p:ph type="sldNum" sz="quarter" idx="12"/>
          </p:nvPr>
        </p:nvSpPr>
        <p:spPr/>
        <p:txBody>
          <a:bodyPr/>
          <a:lstStyle/>
          <a:p>
            <a:fld id="{7DF3AEDE-F7CC-4C5C-AC26-34E62E9C1002}" type="slidenum">
              <a:rPr lang="sk-SK" smtClean="0"/>
              <a:t>‹#›</a:t>
            </a:fld>
            <a:endParaRPr lang="sk-SK"/>
          </a:p>
        </p:txBody>
      </p:sp>
    </p:spTree>
    <p:extLst>
      <p:ext uri="{BB962C8B-B14F-4D97-AF65-F5344CB8AC3E}">
        <p14:creationId xmlns:p14="http://schemas.microsoft.com/office/powerpoint/2010/main" val="5649294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92AF98-5F4A-AB66-2709-F172C167D69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sk-SK"/>
          </a:p>
        </p:txBody>
      </p:sp>
      <p:sp>
        <p:nvSpPr>
          <p:cNvPr id="3" name="Text Placeholder 2">
            <a:extLst>
              <a:ext uri="{FF2B5EF4-FFF2-40B4-BE49-F238E27FC236}">
                <a16:creationId xmlns:a16="http://schemas.microsoft.com/office/drawing/2014/main" id="{FA5F66DD-D23B-0E8C-2871-C78EE2F07B49}"/>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87AB41E-067D-2D6A-9C6F-B447A39F4769}"/>
              </a:ext>
            </a:extLst>
          </p:cNvPr>
          <p:cNvSpPr>
            <a:spLocks noGrp="1"/>
          </p:cNvSpPr>
          <p:nvPr>
            <p:ph type="dt" sz="half" idx="10"/>
          </p:nvPr>
        </p:nvSpPr>
        <p:spPr/>
        <p:txBody>
          <a:bodyPr/>
          <a:lstStyle/>
          <a:p>
            <a:fld id="{641038B4-7DC0-4E77-9675-3ADA80B47463}" type="datetimeFigureOut">
              <a:rPr lang="sk-SK" smtClean="0"/>
              <a:t>23. 4. 2026</a:t>
            </a:fld>
            <a:endParaRPr lang="sk-SK"/>
          </a:p>
        </p:txBody>
      </p:sp>
      <p:sp>
        <p:nvSpPr>
          <p:cNvPr id="5" name="Footer Placeholder 4">
            <a:extLst>
              <a:ext uri="{FF2B5EF4-FFF2-40B4-BE49-F238E27FC236}">
                <a16:creationId xmlns:a16="http://schemas.microsoft.com/office/drawing/2014/main" id="{32DCEC4A-2EA9-94E9-A955-FE107F5C2716}"/>
              </a:ext>
            </a:extLst>
          </p:cNvPr>
          <p:cNvSpPr>
            <a:spLocks noGrp="1"/>
          </p:cNvSpPr>
          <p:nvPr>
            <p:ph type="ftr" sz="quarter" idx="11"/>
          </p:nvPr>
        </p:nvSpPr>
        <p:spPr/>
        <p:txBody>
          <a:bodyPr/>
          <a:lstStyle/>
          <a:p>
            <a:endParaRPr lang="sk-SK"/>
          </a:p>
        </p:txBody>
      </p:sp>
      <p:sp>
        <p:nvSpPr>
          <p:cNvPr id="6" name="Slide Number Placeholder 5">
            <a:extLst>
              <a:ext uri="{FF2B5EF4-FFF2-40B4-BE49-F238E27FC236}">
                <a16:creationId xmlns:a16="http://schemas.microsoft.com/office/drawing/2014/main" id="{126220EB-CCA2-0CC3-0D36-2DF573234688}"/>
              </a:ext>
            </a:extLst>
          </p:cNvPr>
          <p:cNvSpPr>
            <a:spLocks noGrp="1"/>
          </p:cNvSpPr>
          <p:nvPr>
            <p:ph type="sldNum" sz="quarter" idx="12"/>
          </p:nvPr>
        </p:nvSpPr>
        <p:spPr/>
        <p:txBody>
          <a:bodyPr/>
          <a:lstStyle/>
          <a:p>
            <a:fld id="{7DF3AEDE-F7CC-4C5C-AC26-34E62E9C1002}" type="slidenum">
              <a:rPr lang="sk-SK" smtClean="0"/>
              <a:t>‹#›</a:t>
            </a:fld>
            <a:endParaRPr lang="sk-SK"/>
          </a:p>
        </p:txBody>
      </p:sp>
    </p:spTree>
    <p:extLst>
      <p:ext uri="{BB962C8B-B14F-4D97-AF65-F5344CB8AC3E}">
        <p14:creationId xmlns:p14="http://schemas.microsoft.com/office/powerpoint/2010/main" val="22391678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0E7838-7560-C394-333F-A84A9BE7318A}"/>
              </a:ext>
            </a:extLst>
          </p:cNvPr>
          <p:cNvSpPr>
            <a:spLocks noGrp="1"/>
          </p:cNvSpPr>
          <p:nvPr>
            <p:ph type="title"/>
          </p:nvPr>
        </p:nvSpPr>
        <p:spPr/>
        <p:txBody>
          <a:bodyPr/>
          <a:lstStyle/>
          <a:p>
            <a:r>
              <a:rPr lang="en-US"/>
              <a:t>Click to edit Master title style</a:t>
            </a:r>
            <a:endParaRPr lang="sk-SK"/>
          </a:p>
        </p:txBody>
      </p:sp>
      <p:sp>
        <p:nvSpPr>
          <p:cNvPr id="3" name="Content Placeholder 2">
            <a:extLst>
              <a:ext uri="{FF2B5EF4-FFF2-40B4-BE49-F238E27FC236}">
                <a16:creationId xmlns:a16="http://schemas.microsoft.com/office/drawing/2014/main" id="{6C7D2848-AC12-3267-EED2-4651032C416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k-SK"/>
          </a:p>
        </p:txBody>
      </p:sp>
      <p:sp>
        <p:nvSpPr>
          <p:cNvPr id="4" name="Content Placeholder 3">
            <a:extLst>
              <a:ext uri="{FF2B5EF4-FFF2-40B4-BE49-F238E27FC236}">
                <a16:creationId xmlns:a16="http://schemas.microsoft.com/office/drawing/2014/main" id="{D4E99A42-4AAD-E0DC-6FFC-EF95C3E976A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k-SK"/>
          </a:p>
        </p:txBody>
      </p:sp>
      <p:sp>
        <p:nvSpPr>
          <p:cNvPr id="5" name="Date Placeholder 4">
            <a:extLst>
              <a:ext uri="{FF2B5EF4-FFF2-40B4-BE49-F238E27FC236}">
                <a16:creationId xmlns:a16="http://schemas.microsoft.com/office/drawing/2014/main" id="{24C8AC3C-B305-DC6F-D2B7-8A1D45F9AB95}"/>
              </a:ext>
            </a:extLst>
          </p:cNvPr>
          <p:cNvSpPr>
            <a:spLocks noGrp="1"/>
          </p:cNvSpPr>
          <p:nvPr>
            <p:ph type="dt" sz="half" idx="10"/>
          </p:nvPr>
        </p:nvSpPr>
        <p:spPr/>
        <p:txBody>
          <a:bodyPr/>
          <a:lstStyle/>
          <a:p>
            <a:fld id="{641038B4-7DC0-4E77-9675-3ADA80B47463}" type="datetimeFigureOut">
              <a:rPr lang="sk-SK" smtClean="0"/>
              <a:t>23. 4. 2026</a:t>
            </a:fld>
            <a:endParaRPr lang="sk-SK"/>
          </a:p>
        </p:txBody>
      </p:sp>
      <p:sp>
        <p:nvSpPr>
          <p:cNvPr id="6" name="Footer Placeholder 5">
            <a:extLst>
              <a:ext uri="{FF2B5EF4-FFF2-40B4-BE49-F238E27FC236}">
                <a16:creationId xmlns:a16="http://schemas.microsoft.com/office/drawing/2014/main" id="{BDF94EDD-964E-CD0F-3083-064A99CCE630}"/>
              </a:ext>
            </a:extLst>
          </p:cNvPr>
          <p:cNvSpPr>
            <a:spLocks noGrp="1"/>
          </p:cNvSpPr>
          <p:nvPr>
            <p:ph type="ftr" sz="quarter" idx="11"/>
          </p:nvPr>
        </p:nvSpPr>
        <p:spPr/>
        <p:txBody>
          <a:bodyPr/>
          <a:lstStyle/>
          <a:p>
            <a:endParaRPr lang="sk-SK"/>
          </a:p>
        </p:txBody>
      </p:sp>
      <p:sp>
        <p:nvSpPr>
          <p:cNvPr id="7" name="Slide Number Placeholder 6">
            <a:extLst>
              <a:ext uri="{FF2B5EF4-FFF2-40B4-BE49-F238E27FC236}">
                <a16:creationId xmlns:a16="http://schemas.microsoft.com/office/drawing/2014/main" id="{8E038AEB-2679-A5B1-46E8-FCD809E9AB4B}"/>
              </a:ext>
            </a:extLst>
          </p:cNvPr>
          <p:cNvSpPr>
            <a:spLocks noGrp="1"/>
          </p:cNvSpPr>
          <p:nvPr>
            <p:ph type="sldNum" sz="quarter" idx="12"/>
          </p:nvPr>
        </p:nvSpPr>
        <p:spPr/>
        <p:txBody>
          <a:bodyPr/>
          <a:lstStyle/>
          <a:p>
            <a:fld id="{7DF3AEDE-F7CC-4C5C-AC26-34E62E9C1002}" type="slidenum">
              <a:rPr lang="sk-SK" smtClean="0"/>
              <a:t>‹#›</a:t>
            </a:fld>
            <a:endParaRPr lang="sk-SK"/>
          </a:p>
        </p:txBody>
      </p:sp>
    </p:spTree>
    <p:extLst>
      <p:ext uri="{BB962C8B-B14F-4D97-AF65-F5344CB8AC3E}">
        <p14:creationId xmlns:p14="http://schemas.microsoft.com/office/powerpoint/2010/main" val="38058534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A43CC5-7D70-0591-2D1C-CE8AD563D6A4}"/>
              </a:ext>
            </a:extLst>
          </p:cNvPr>
          <p:cNvSpPr>
            <a:spLocks noGrp="1"/>
          </p:cNvSpPr>
          <p:nvPr>
            <p:ph type="title"/>
          </p:nvPr>
        </p:nvSpPr>
        <p:spPr>
          <a:xfrm>
            <a:off x="839788" y="365125"/>
            <a:ext cx="10515600" cy="1325563"/>
          </a:xfrm>
        </p:spPr>
        <p:txBody>
          <a:bodyPr/>
          <a:lstStyle/>
          <a:p>
            <a:r>
              <a:rPr lang="en-US"/>
              <a:t>Click to edit Master title style</a:t>
            </a:r>
            <a:endParaRPr lang="sk-SK"/>
          </a:p>
        </p:txBody>
      </p:sp>
      <p:sp>
        <p:nvSpPr>
          <p:cNvPr id="3" name="Text Placeholder 2">
            <a:extLst>
              <a:ext uri="{FF2B5EF4-FFF2-40B4-BE49-F238E27FC236}">
                <a16:creationId xmlns:a16="http://schemas.microsoft.com/office/drawing/2014/main" id="{BCC0A885-EED5-35BE-60BA-EDD476D9A69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70C2E06-1F62-66F5-7B5C-7F575E0C631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k-SK"/>
          </a:p>
        </p:txBody>
      </p:sp>
      <p:sp>
        <p:nvSpPr>
          <p:cNvPr id="5" name="Text Placeholder 4">
            <a:extLst>
              <a:ext uri="{FF2B5EF4-FFF2-40B4-BE49-F238E27FC236}">
                <a16:creationId xmlns:a16="http://schemas.microsoft.com/office/drawing/2014/main" id="{3ECF1EB6-8944-BC67-3980-9F01C403E9C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A01586A-008B-1D54-F768-E82A128383D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k-SK"/>
          </a:p>
        </p:txBody>
      </p:sp>
      <p:sp>
        <p:nvSpPr>
          <p:cNvPr id="7" name="Date Placeholder 6">
            <a:extLst>
              <a:ext uri="{FF2B5EF4-FFF2-40B4-BE49-F238E27FC236}">
                <a16:creationId xmlns:a16="http://schemas.microsoft.com/office/drawing/2014/main" id="{2E24130F-36A9-F24B-C0B3-6BE334B483DF}"/>
              </a:ext>
            </a:extLst>
          </p:cNvPr>
          <p:cNvSpPr>
            <a:spLocks noGrp="1"/>
          </p:cNvSpPr>
          <p:nvPr>
            <p:ph type="dt" sz="half" idx="10"/>
          </p:nvPr>
        </p:nvSpPr>
        <p:spPr/>
        <p:txBody>
          <a:bodyPr/>
          <a:lstStyle/>
          <a:p>
            <a:fld id="{641038B4-7DC0-4E77-9675-3ADA80B47463}" type="datetimeFigureOut">
              <a:rPr lang="sk-SK" smtClean="0"/>
              <a:t>23. 4. 2026</a:t>
            </a:fld>
            <a:endParaRPr lang="sk-SK"/>
          </a:p>
        </p:txBody>
      </p:sp>
      <p:sp>
        <p:nvSpPr>
          <p:cNvPr id="8" name="Footer Placeholder 7">
            <a:extLst>
              <a:ext uri="{FF2B5EF4-FFF2-40B4-BE49-F238E27FC236}">
                <a16:creationId xmlns:a16="http://schemas.microsoft.com/office/drawing/2014/main" id="{1EF9E3DD-3BAB-B767-1456-DE73BC10AC13}"/>
              </a:ext>
            </a:extLst>
          </p:cNvPr>
          <p:cNvSpPr>
            <a:spLocks noGrp="1"/>
          </p:cNvSpPr>
          <p:nvPr>
            <p:ph type="ftr" sz="quarter" idx="11"/>
          </p:nvPr>
        </p:nvSpPr>
        <p:spPr/>
        <p:txBody>
          <a:bodyPr/>
          <a:lstStyle/>
          <a:p>
            <a:endParaRPr lang="sk-SK"/>
          </a:p>
        </p:txBody>
      </p:sp>
      <p:sp>
        <p:nvSpPr>
          <p:cNvPr id="9" name="Slide Number Placeholder 8">
            <a:extLst>
              <a:ext uri="{FF2B5EF4-FFF2-40B4-BE49-F238E27FC236}">
                <a16:creationId xmlns:a16="http://schemas.microsoft.com/office/drawing/2014/main" id="{3444063D-733D-9258-00D1-B5502ECAD7E0}"/>
              </a:ext>
            </a:extLst>
          </p:cNvPr>
          <p:cNvSpPr>
            <a:spLocks noGrp="1"/>
          </p:cNvSpPr>
          <p:nvPr>
            <p:ph type="sldNum" sz="quarter" idx="12"/>
          </p:nvPr>
        </p:nvSpPr>
        <p:spPr/>
        <p:txBody>
          <a:bodyPr/>
          <a:lstStyle/>
          <a:p>
            <a:fld id="{7DF3AEDE-F7CC-4C5C-AC26-34E62E9C1002}" type="slidenum">
              <a:rPr lang="sk-SK" smtClean="0"/>
              <a:t>‹#›</a:t>
            </a:fld>
            <a:endParaRPr lang="sk-SK"/>
          </a:p>
        </p:txBody>
      </p:sp>
    </p:spTree>
    <p:extLst>
      <p:ext uri="{BB962C8B-B14F-4D97-AF65-F5344CB8AC3E}">
        <p14:creationId xmlns:p14="http://schemas.microsoft.com/office/powerpoint/2010/main" val="9363646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10F8A9-1064-217C-24BA-2FC026B610D0}"/>
              </a:ext>
            </a:extLst>
          </p:cNvPr>
          <p:cNvSpPr>
            <a:spLocks noGrp="1"/>
          </p:cNvSpPr>
          <p:nvPr>
            <p:ph type="title"/>
          </p:nvPr>
        </p:nvSpPr>
        <p:spPr/>
        <p:txBody>
          <a:bodyPr/>
          <a:lstStyle/>
          <a:p>
            <a:r>
              <a:rPr lang="en-US"/>
              <a:t>Click to edit Master title style</a:t>
            </a:r>
            <a:endParaRPr lang="sk-SK"/>
          </a:p>
        </p:txBody>
      </p:sp>
      <p:sp>
        <p:nvSpPr>
          <p:cNvPr id="3" name="Date Placeholder 2">
            <a:extLst>
              <a:ext uri="{FF2B5EF4-FFF2-40B4-BE49-F238E27FC236}">
                <a16:creationId xmlns:a16="http://schemas.microsoft.com/office/drawing/2014/main" id="{C76553C8-C4D6-DC2A-F93E-335969F5490D}"/>
              </a:ext>
            </a:extLst>
          </p:cNvPr>
          <p:cNvSpPr>
            <a:spLocks noGrp="1"/>
          </p:cNvSpPr>
          <p:nvPr>
            <p:ph type="dt" sz="half" idx="10"/>
          </p:nvPr>
        </p:nvSpPr>
        <p:spPr/>
        <p:txBody>
          <a:bodyPr/>
          <a:lstStyle/>
          <a:p>
            <a:fld id="{641038B4-7DC0-4E77-9675-3ADA80B47463}" type="datetimeFigureOut">
              <a:rPr lang="sk-SK" smtClean="0"/>
              <a:t>23. 4. 2026</a:t>
            </a:fld>
            <a:endParaRPr lang="sk-SK"/>
          </a:p>
        </p:txBody>
      </p:sp>
      <p:sp>
        <p:nvSpPr>
          <p:cNvPr id="4" name="Footer Placeholder 3">
            <a:extLst>
              <a:ext uri="{FF2B5EF4-FFF2-40B4-BE49-F238E27FC236}">
                <a16:creationId xmlns:a16="http://schemas.microsoft.com/office/drawing/2014/main" id="{C8CB070D-81EB-5B9F-7411-41BB9363E4A5}"/>
              </a:ext>
            </a:extLst>
          </p:cNvPr>
          <p:cNvSpPr>
            <a:spLocks noGrp="1"/>
          </p:cNvSpPr>
          <p:nvPr>
            <p:ph type="ftr" sz="quarter" idx="11"/>
          </p:nvPr>
        </p:nvSpPr>
        <p:spPr/>
        <p:txBody>
          <a:bodyPr/>
          <a:lstStyle/>
          <a:p>
            <a:endParaRPr lang="sk-SK"/>
          </a:p>
        </p:txBody>
      </p:sp>
      <p:sp>
        <p:nvSpPr>
          <p:cNvPr id="5" name="Slide Number Placeholder 4">
            <a:extLst>
              <a:ext uri="{FF2B5EF4-FFF2-40B4-BE49-F238E27FC236}">
                <a16:creationId xmlns:a16="http://schemas.microsoft.com/office/drawing/2014/main" id="{F63C7EE6-4D07-A432-513D-A3B2AEF03CCD}"/>
              </a:ext>
            </a:extLst>
          </p:cNvPr>
          <p:cNvSpPr>
            <a:spLocks noGrp="1"/>
          </p:cNvSpPr>
          <p:nvPr>
            <p:ph type="sldNum" sz="quarter" idx="12"/>
          </p:nvPr>
        </p:nvSpPr>
        <p:spPr/>
        <p:txBody>
          <a:bodyPr/>
          <a:lstStyle/>
          <a:p>
            <a:fld id="{7DF3AEDE-F7CC-4C5C-AC26-34E62E9C1002}" type="slidenum">
              <a:rPr lang="sk-SK" smtClean="0"/>
              <a:t>‹#›</a:t>
            </a:fld>
            <a:endParaRPr lang="sk-SK"/>
          </a:p>
        </p:txBody>
      </p:sp>
    </p:spTree>
    <p:extLst>
      <p:ext uri="{BB962C8B-B14F-4D97-AF65-F5344CB8AC3E}">
        <p14:creationId xmlns:p14="http://schemas.microsoft.com/office/powerpoint/2010/main" val="42211661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D011CB0-57B8-4F2D-6C14-7824F1892BA8}"/>
              </a:ext>
            </a:extLst>
          </p:cNvPr>
          <p:cNvSpPr>
            <a:spLocks noGrp="1"/>
          </p:cNvSpPr>
          <p:nvPr>
            <p:ph type="dt" sz="half" idx="10"/>
          </p:nvPr>
        </p:nvSpPr>
        <p:spPr/>
        <p:txBody>
          <a:bodyPr/>
          <a:lstStyle/>
          <a:p>
            <a:fld id="{641038B4-7DC0-4E77-9675-3ADA80B47463}" type="datetimeFigureOut">
              <a:rPr lang="sk-SK" smtClean="0"/>
              <a:t>23. 4. 2026</a:t>
            </a:fld>
            <a:endParaRPr lang="sk-SK"/>
          </a:p>
        </p:txBody>
      </p:sp>
      <p:sp>
        <p:nvSpPr>
          <p:cNvPr id="3" name="Footer Placeholder 2">
            <a:extLst>
              <a:ext uri="{FF2B5EF4-FFF2-40B4-BE49-F238E27FC236}">
                <a16:creationId xmlns:a16="http://schemas.microsoft.com/office/drawing/2014/main" id="{07D29B5B-DB86-E06E-082D-24C2D231E66A}"/>
              </a:ext>
            </a:extLst>
          </p:cNvPr>
          <p:cNvSpPr>
            <a:spLocks noGrp="1"/>
          </p:cNvSpPr>
          <p:nvPr>
            <p:ph type="ftr" sz="quarter" idx="11"/>
          </p:nvPr>
        </p:nvSpPr>
        <p:spPr/>
        <p:txBody>
          <a:bodyPr/>
          <a:lstStyle/>
          <a:p>
            <a:endParaRPr lang="sk-SK"/>
          </a:p>
        </p:txBody>
      </p:sp>
      <p:sp>
        <p:nvSpPr>
          <p:cNvPr id="4" name="Slide Number Placeholder 3">
            <a:extLst>
              <a:ext uri="{FF2B5EF4-FFF2-40B4-BE49-F238E27FC236}">
                <a16:creationId xmlns:a16="http://schemas.microsoft.com/office/drawing/2014/main" id="{9A442259-2DD3-6AC1-4F66-956F68AA2338}"/>
              </a:ext>
            </a:extLst>
          </p:cNvPr>
          <p:cNvSpPr>
            <a:spLocks noGrp="1"/>
          </p:cNvSpPr>
          <p:nvPr>
            <p:ph type="sldNum" sz="quarter" idx="12"/>
          </p:nvPr>
        </p:nvSpPr>
        <p:spPr/>
        <p:txBody>
          <a:bodyPr/>
          <a:lstStyle/>
          <a:p>
            <a:fld id="{7DF3AEDE-F7CC-4C5C-AC26-34E62E9C1002}" type="slidenum">
              <a:rPr lang="sk-SK" smtClean="0"/>
              <a:t>‹#›</a:t>
            </a:fld>
            <a:endParaRPr lang="sk-SK"/>
          </a:p>
        </p:txBody>
      </p:sp>
    </p:spTree>
    <p:extLst>
      <p:ext uri="{BB962C8B-B14F-4D97-AF65-F5344CB8AC3E}">
        <p14:creationId xmlns:p14="http://schemas.microsoft.com/office/powerpoint/2010/main" val="6869594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EF84F6-E00B-3CAA-A262-19FDC20EC2F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sk-SK"/>
          </a:p>
        </p:txBody>
      </p:sp>
      <p:sp>
        <p:nvSpPr>
          <p:cNvPr id="3" name="Content Placeholder 2">
            <a:extLst>
              <a:ext uri="{FF2B5EF4-FFF2-40B4-BE49-F238E27FC236}">
                <a16:creationId xmlns:a16="http://schemas.microsoft.com/office/drawing/2014/main" id="{453C05A7-710C-4BFA-37DB-C2D1DE94CB2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k-SK"/>
          </a:p>
        </p:txBody>
      </p:sp>
      <p:sp>
        <p:nvSpPr>
          <p:cNvPr id="4" name="Text Placeholder 3">
            <a:extLst>
              <a:ext uri="{FF2B5EF4-FFF2-40B4-BE49-F238E27FC236}">
                <a16:creationId xmlns:a16="http://schemas.microsoft.com/office/drawing/2014/main" id="{B4D1EF70-B658-63A0-4999-7B10906211F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47C8AB7-FF48-9DF5-E1FA-D0CF1BAD2C01}"/>
              </a:ext>
            </a:extLst>
          </p:cNvPr>
          <p:cNvSpPr>
            <a:spLocks noGrp="1"/>
          </p:cNvSpPr>
          <p:nvPr>
            <p:ph type="dt" sz="half" idx="10"/>
          </p:nvPr>
        </p:nvSpPr>
        <p:spPr/>
        <p:txBody>
          <a:bodyPr/>
          <a:lstStyle/>
          <a:p>
            <a:fld id="{641038B4-7DC0-4E77-9675-3ADA80B47463}" type="datetimeFigureOut">
              <a:rPr lang="sk-SK" smtClean="0"/>
              <a:t>23. 4. 2026</a:t>
            </a:fld>
            <a:endParaRPr lang="sk-SK"/>
          </a:p>
        </p:txBody>
      </p:sp>
      <p:sp>
        <p:nvSpPr>
          <p:cNvPr id="6" name="Footer Placeholder 5">
            <a:extLst>
              <a:ext uri="{FF2B5EF4-FFF2-40B4-BE49-F238E27FC236}">
                <a16:creationId xmlns:a16="http://schemas.microsoft.com/office/drawing/2014/main" id="{C9C6CD8A-151D-4AEA-0089-8C6B8B18A32E}"/>
              </a:ext>
            </a:extLst>
          </p:cNvPr>
          <p:cNvSpPr>
            <a:spLocks noGrp="1"/>
          </p:cNvSpPr>
          <p:nvPr>
            <p:ph type="ftr" sz="quarter" idx="11"/>
          </p:nvPr>
        </p:nvSpPr>
        <p:spPr/>
        <p:txBody>
          <a:bodyPr/>
          <a:lstStyle/>
          <a:p>
            <a:endParaRPr lang="sk-SK"/>
          </a:p>
        </p:txBody>
      </p:sp>
      <p:sp>
        <p:nvSpPr>
          <p:cNvPr id="7" name="Slide Number Placeholder 6">
            <a:extLst>
              <a:ext uri="{FF2B5EF4-FFF2-40B4-BE49-F238E27FC236}">
                <a16:creationId xmlns:a16="http://schemas.microsoft.com/office/drawing/2014/main" id="{1BD293B0-A4DC-B568-1A41-4E1849358893}"/>
              </a:ext>
            </a:extLst>
          </p:cNvPr>
          <p:cNvSpPr>
            <a:spLocks noGrp="1"/>
          </p:cNvSpPr>
          <p:nvPr>
            <p:ph type="sldNum" sz="quarter" idx="12"/>
          </p:nvPr>
        </p:nvSpPr>
        <p:spPr/>
        <p:txBody>
          <a:bodyPr/>
          <a:lstStyle/>
          <a:p>
            <a:fld id="{7DF3AEDE-F7CC-4C5C-AC26-34E62E9C1002}" type="slidenum">
              <a:rPr lang="sk-SK" smtClean="0"/>
              <a:t>‹#›</a:t>
            </a:fld>
            <a:endParaRPr lang="sk-SK"/>
          </a:p>
        </p:txBody>
      </p:sp>
    </p:spTree>
    <p:extLst>
      <p:ext uri="{BB962C8B-B14F-4D97-AF65-F5344CB8AC3E}">
        <p14:creationId xmlns:p14="http://schemas.microsoft.com/office/powerpoint/2010/main" val="15769358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C78532-C62F-C389-478F-13970C8CEAA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sk-SK"/>
          </a:p>
        </p:txBody>
      </p:sp>
      <p:sp>
        <p:nvSpPr>
          <p:cNvPr id="3" name="Picture Placeholder 2">
            <a:extLst>
              <a:ext uri="{FF2B5EF4-FFF2-40B4-BE49-F238E27FC236}">
                <a16:creationId xmlns:a16="http://schemas.microsoft.com/office/drawing/2014/main" id="{CC3B27C8-9ED6-A099-CA91-025FE1F7724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k-SK"/>
          </a:p>
        </p:txBody>
      </p:sp>
      <p:sp>
        <p:nvSpPr>
          <p:cNvPr id="4" name="Text Placeholder 3">
            <a:extLst>
              <a:ext uri="{FF2B5EF4-FFF2-40B4-BE49-F238E27FC236}">
                <a16:creationId xmlns:a16="http://schemas.microsoft.com/office/drawing/2014/main" id="{4151B911-1921-EA95-8693-3F2B6D3AC3F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C08BA72-B432-F90D-F41F-DC419DFEEAC2}"/>
              </a:ext>
            </a:extLst>
          </p:cNvPr>
          <p:cNvSpPr>
            <a:spLocks noGrp="1"/>
          </p:cNvSpPr>
          <p:nvPr>
            <p:ph type="dt" sz="half" idx="10"/>
          </p:nvPr>
        </p:nvSpPr>
        <p:spPr/>
        <p:txBody>
          <a:bodyPr/>
          <a:lstStyle/>
          <a:p>
            <a:fld id="{641038B4-7DC0-4E77-9675-3ADA80B47463}" type="datetimeFigureOut">
              <a:rPr lang="sk-SK" smtClean="0"/>
              <a:t>23. 4. 2026</a:t>
            </a:fld>
            <a:endParaRPr lang="sk-SK"/>
          </a:p>
        </p:txBody>
      </p:sp>
      <p:sp>
        <p:nvSpPr>
          <p:cNvPr id="6" name="Footer Placeholder 5">
            <a:extLst>
              <a:ext uri="{FF2B5EF4-FFF2-40B4-BE49-F238E27FC236}">
                <a16:creationId xmlns:a16="http://schemas.microsoft.com/office/drawing/2014/main" id="{A3974617-2D5A-EEF1-9421-E41A4BA8CE3F}"/>
              </a:ext>
            </a:extLst>
          </p:cNvPr>
          <p:cNvSpPr>
            <a:spLocks noGrp="1"/>
          </p:cNvSpPr>
          <p:nvPr>
            <p:ph type="ftr" sz="quarter" idx="11"/>
          </p:nvPr>
        </p:nvSpPr>
        <p:spPr/>
        <p:txBody>
          <a:bodyPr/>
          <a:lstStyle/>
          <a:p>
            <a:endParaRPr lang="sk-SK"/>
          </a:p>
        </p:txBody>
      </p:sp>
      <p:sp>
        <p:nvSpPr>
          <p:cNvPr id="7" name="Slide Number Placeholder 6">
            <a:extLst>
              <a:ext uri="{FF2B5EF4-FFF2-40B4-BE49-F238E27FC236}">
                <a16:creationId xmlns:a16="http://schemas.microsoft.com/office/drawing/2014/main" id="{F442B506-BE3D-29B6-6C3C-C5C931115879}"/>
              </a:ext>
            </a:extLst>
          </p:cNvPr>
          <p:cNvSpPr>
            <a:spLocks noGrp="1"/>
          </p:cNvSpPr>
          <p:nvPr>
            <p:ph type="sldNum" sz="quarter" idx="12"/>
          </p:nvPr>
        </p:nvSpPr>
        <p:spPr/>
        <p:txBody>
          <a:bodyPr/>
          <a:lstStyle/>
          <a:p>
            <a:fld id="{7DF3AEDE-F7CC-4C5C-AC26-34E62E9C1002}" type="slidenum">
              <a:rPr lang="sk-SK" smtClean="0"/>
              <a:t>‹#›</a:t>
            </a:fld>
            <a:endParaRPr lang="sk-SK"/>
          </a:p>
        </p:txBody>
      </p:sp>
    </p:spTree>
    <p:extLst>
      <p:ext uri="{BB962C8B-B14F-4D97-AF65-F5344CB8AC3E}">
        <p14:creationId xmlns:p14="http://schemas.microsoft.com/office/powerpoint/2010/main" val="689721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3A35533-3CCB-D805-3716-E6FB980ABAA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sk-SK"/>
          </a:p>
        </p:txBody>
      </p:sp>
      <p:sp>
        <p:nvSpPr>
          <p:cNvPr id="3" name="Text Placeholder 2">
            <a:extLst>
              <a:ext uri="{FF2B5EF4-FFF2-40B4-BE49-F238E27FC236}">
                <a16:creationId xmlns:a16="http://schemas.microsoft.com/office/drawing/2014/main" id="{331E76BA-6BE0-993B-834E-8D7BB0C810E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k-SK"/>
          </a:p>
        </p:txBody>
      </p:sp>
      <p:sp>
        <p:nvSpPr>
          <p:cNvPr id="4" name="Date Placeholder 3">
            <a:extLst>
              <a:ext uri="{FF2B5EF4-FFF2-40B4-BE49-F238E27FC236}">
                <a16:creationId xmlns:a16="http://schemas.microsoft.com/office/drawing/2014/main" id="{66F0E846-E523-4830-F38D-6C59C22BE91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641038B4-7DC0-4E77-9675-3ADA80B47463}" type="datetimeFigureOut">
              <a:rPr lang="sk-SK" smtClean="0"/>
              <a:t>23. 4. 2026</a:t>
            </a:fld>
            <a:endParaRPr lang="sk-SK"/>
          </a:p>
        </p:txBody>
      </p:sp>
      <p:sp>
        <p:nvSpPr>
          <p:cNvPr id="5" name="Footer Placeholder 4">
            <a:extLst>
              <a:ext uri="{FF2B5EF4-FFF2-40B4-BE49-F238E27FC236}">
                <a16:creationId xmlns:a16="http://schemas.microsoft.com/office/drawing/2014/main" id="{DB055E1E-A5F0-9171-259F-3BC4C0CBF7D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sk-SK"/>
          </a:p>
        </p:txBody>
      </p:sp>
      <p:sp>
        <p:nvSpPr>
          <p:cNvPr id="6" name="Slide Number Placeholder 5">
            <a:extLst>
              <a:ext uri="{FF2B5EF4-FFF2-40B4-BE49-F238E27FC236}">
                <a16:creationId xmlns:a16="http://schemas.microsoft.com/office/drawing/2014/main" id="{394E5E75-3667-EEFA-E29A-FEEB2DC8FD1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7DF3AEDE-F7CC-4C5C-AC26-34E62E9C1002}" type="slidenum">
              <a:rPr lang="sk-SK" smtClean="0"/>
              <a:t>‹#›</a:t>
            </a:fld>
            <a:endParaRPr lang="sk-SK"/>
          </a:p>
        </p:txBody>
      </p:sp>
    </p:spTree>
    <p:extLst>
      <p:ext uri="{BB962C8B-B14F-4D97-AF65-F5344CB8AC3E}">
        <p14:creationId xmlns:p14="http://schemas.microsoft.com/office/powerpoint/2010/main" val="112645832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s://gist.github.com/livi83/ade904e8e37c369c06ab328d6295b72a"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s://gist.github.com/livi83/74d772697380fe559dd56b688c414f56" TargetMode="External"/><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hyperlink" Target="https://gist.github.com/livi83/b456cb05d4187e8ce70c0b3f720e3399" TargetMode="External"/><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2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3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3.png"/></Relationships>
</file>

<file path=ppt/slides/_rels/slide32.xml.rels><?xml version="1.0" encoding="UTF-8" standalone="yes"?>
<Relationships xmlns="http://schemas.openxmlformats.org/package/2006/relationships"><Relationship Id="rId3" Type="http://schemas.openxmlformats.org/officeDocument/2006/relationships/hyperlink" Target="https://gist.github.com/livi83/80cee1162afb7f25a9dbabebb6e4387f" TargetMode="External"/><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3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3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s://gist.github.com/livi83/5fc04f496eb8917724c8c319022b1e2c" TargetMode="Externa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6.xml"/><Relationship Id="rId1" Type="http://schemas.openxmlformats.org/officeDocument/2006/relationships/slideLayout" Target="../slideLayouts/slideLayout2.xml"/><Relationship Id="rId5" Type="http://schemas.openxmlformats.org/officeDocument/2006/relationships/image" Target="../media/image34.png"/><Relationship Id="rId4" Type="http://schemas.openxmlformats.org/officeDocument/2006/relationships/image" Target="../media/image33.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hyperlink" Target="https://gist.github.com/livi83/3ca3c5342f53f6892f3779e6e99bd03e" TargetMode="External"/><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hyperlink" Target="https://gist.github.com/livi83/3137ed66d0bf0dd1ef6f31d279ca50a5" TargetMode="External"/><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openxmlformats.org/officeDocument/2006/relationships/hyperlink" Target="https://gist.github.com/livi83/4558d6b94a481891080406d71aadb30e" TargetMode="Externa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hyperlink" Target="https://gist.github.com/livi83/760cc0807682a15510259e34b28ea079" TargetMode="External"/><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hyperlink" Target="https://gist.github.com/livi83/632e57159117896b7e05f7ebc7f58f6e" TargetMode="External"/><Relationship Id="rId2" Type="http://schemas.openxmlformats.org/officeDocument/2006/relationships/notesSlide" Target="../notesSlides/notesSlide49.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54.xml.rels><?xml version="1.0" encoding="UTF-8" standalone="yes"?>
<Relationships xmlns="http://schemas.openxmlformats.org/package/2006/relationships"><Relationship Id="rId3" Type="http://schemas.openxmlformats.org/officeDocument/2006/relationships/hyperlink" Target="https://gist.github.com/livi83/f501cd499db4ee265ef70c860d2e70f3" TargetMode="External"/><Relationship Id="rId2" Type="http://schemas.openxmlformats.org/officeDocument/2006/relationships/notesSlide" Target="../notesSlides/notesSlide50.xml"/><Relationship Id="rId1" Type="http://schemas.openxmlformats.org/officeDocument/2006/relationships/slideLayout" Target="../slideLayouts/slideLayout2.xml"/><Relationship Id="rId4" Type="http://schemas.openxmlformats.org/officeDocument/2006/relationships/hyperlink" Target="https://gist.github.com/livi83/b831313ae9a79ca804be2446ca376397" TargetMode="Externa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hyperlink" Target="https://gist.github.com/livi83/572065f751d9195e60e8c40d3357e735" TargetMode="External"/><Relationship Id="rId2" Type="http://schemas.openxmlformats.org/officeDocument/2006/relationships/notesSlide" Target="../notesSlides/notesSlide53.xml"/><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hyperlink" Target="https://gist.github.com/livi83/54ccc86d53e06d7d4f108a150927b8d7" TargetMode="External"/><Relationship Id="rId2" Type="http://schemas.openxmlformats.org/officeDocument/2006/relationships/notesSlide" Target="../notesSlides/notesSlide60.xml"/><Relationship Id="rId1" Type="http://schemas.openxmlformats.org/officeDocument/2006/relationships/slideLayout" Target="../slideLayouts/slideLayout2.xml"/><Relationship Id="rId5" Type="http://schemas.openxmlformats.org/officeDocument/2006/relationships/hyperlink" Target="https://gist.github.com/livi83/c93938339a8b55999933d8d47ef7cd15" TargetMode="External"/><Relationship Id="rId4" Type="http://schemas.openxmlformats.org/officeDocument/2006/relationships/hyperlink" Target="https://gist.github.com/livi83/ebc9c9254090ecd7b0005660de69d890" TargetMode="External"/></Relationships>
</file>

<file path=ppt/slides/_rels/slide6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63.xml"/><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6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64.xml"/><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69.xml.rels><?xml version="1.0" encoding="UTF-8" standalone="yes"?>
<Relationships xmlns="http://schemas.openxmlformats.org/package/2006/relationships"><Relationship Id="rId3" Type="http://schemas.openxmlformats.org/officeDocument/2006/relationships/hyperlink" Target="https://gist.github.com/livi83/e2a7acbbca37bc5e0d03706b20b874ff" TargetMode="External"/><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70.xml"/><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7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hyperlink" Target="https://gist.github.com/livi83/1fb187c41a3e9763d989fd8332b54d2b" TargetMode="External"/><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hyperlink" Target="https://gist.github.com/livi83/1fb187c41a3e9763d989fd8332b54d2b" TargetMode="External"/><Relationship Id="rId2" Type="http://schemas.openxmlformats.org/officeDocument/2006/relationships/notesSlide" Target="../notesSlides/notesSlide74.xml"/><Relationship Id="rId1" Type="http://schemas.openxmlformats.org/officeDocument/2006/relationships/slideLayout" Target="../slideLayouts/slideLayout2.xml"/><Relationship Id="rId6" Type="http://schemas.openxmlformats.org/officeDocument/2006/relationships/hyperlink" Target="https://gist.github.com/livi83/d8046b8e4670a1c46553b3de71a503e5" TargetMode="External"/><Relationship Id="rId5" Type="http://schemas.openxmlformats.org/officeDocument/2006/relationships/hyperlink" Target="https://gist.github.com/livi83/bac94a5646fa38021dbb2f7b30b78134" TargetMode="External"/><Relationship Id="rId4" Type="http://schemas.openxmlformats.org/officeDocument/2006/relationships/hyperlink" Target="https://gist.github.com/livi83/84e8d1704c770717c7f5de9a54fdd3d1" TargetMode="Externa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gist.github.com/livi83/443d7f2b40c357e56c99ed8a4d77b9e0"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77.xml"/><Relationship Id="rId1" Type="http://schemas.openxmlformats.org/officeDocument/2006/relationships/slideLayout" Target="../slideLayouts/slideLayout2.xml"/><Relationship Id="rId4" Type="http://schemas.openxmlformats.org/officeDocument/2006/relationships/image" Target="../media/image50.png"/></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79.xml"/><Relationship Id="rId1" Type="http://schemas.openxmlformats.org/officeDocument/2006/relationships/slideLayout" Target="../slideLayouts/slideLayout2.xml"/><Relationship Id="rId4" Type="http://schemas.openxmlformats.org/officeDocument/2006/relationships/image" Target="../media/image52.png"/></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83.xml"/><Relationship Id="rId1" Type="http://schemas.openxmlformats.org/officeDocument/2006/relationships/slideLayout" Target="../slideLayouts/slideLayout2.xml"/><Relationship Id="rId4" Type="http://schemas.openxmlformats.org/officeDocument/2006/relationships/image" Target="../media/image54.png"/></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90.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86.xml"/><Relationship Id="rId1" Type="http://schemas.openxmlformats.org/officeDocument/2006/relationships/slideLayout" Target="../slideLayouts/slideLayout2.xml"/><Relationship Id="rId4" Type="http://schemas.openxmlformats.org/officeDocument/2006/relationships/image" Target="../media/image56.png"/></Relationships>
</file>

<file path=ppt/slides/_rels/slide91.xml.rels><?xml version="1.0" encoding="UTF-8" standalone="yes"?>
<Relationships xmlns="http://schemas.openxmlformats.org/package/2006/relationships"><Relationship Id="rId3" Type="http://schemas.openxmlformats.org/officeDocument/2006/relationships/hyperlink" Target="https://gist.github.com/livi83/b6fd0179069fcea1e0df700fe376f12a" TargetMode="External"/><Relationship Id="rId2" Type="http://schemas.openxmlformats.org/officeDocument/2006/relationships/notesSlide" Target="../notesSlides/notesSlide87.xml"/><Relationship Id="rId1" Type="http://schemas.openxmlformats.org/officeDocument/2006/relationships/slideLayout" Target="../slideLayouts/slideLayout2.xml"/><Relationship Id="rId4" Type="http://schemas.openxmlformats.org/officeDocument/2006/relationships/hyperlink" Target="https://gist.github.com/livi83/b45605b9bbb2f309a3b27745673311eb" TargetMode="Externa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2FCEBBB3-18D4-AEE8-3738-6D6694A27551}"/>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D1178741-06D8-17D3-1566-9E424C553E7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630F1BF7-B49C-3CD7-D09E-C5250283E0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2" y="-22693"/>
            <a:ext cx="12191999" cy="4374129"/>
          </a:xfrm>
          <a:prstGeom prst="rect">
            <a:avLst/>
          </a:prstGeom>
          <a:gradFill>
            <a:gsLst>
              <a:gs pos="0">
                <a:schemeClr val="accent1">
                  <a:lumMod val="75000"/>
                </a:schemeClr>
              </a:gs>
              <a:gs pos="100000">
                <a:srgbClr val="000000"/>
              </a:gs>
            </a:gsLst>
            <a:lin ang="15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99941867-0226-CDB1-6662-8B8D7044D2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3908719" y="-3931841"/>
            <a:ext cx="4374557" cy="12192000"/>
          </a:xfrm>
          <a:prstGeom prst="rect">
            <a:avLst/>
          </a:prstGeom>
          <a:gradFill>
            <a:gsLst>
              <a:gs pos="40000">
                <a:schemeClr val="accent1">
                  <a:alpha val="0"/>
                </a:schemeClr>
              </a:gs>
              <a:gs pos="100000">
                <a:schemeClr val="accent1">
                  <a:lumMod val="75000"/>
                  <a:alpha val="52000"/>
                </a:schemeClr>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FCA6188A-41D7-E8FD-1BF0-7385EF0BB1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4136696" y="-3703868"/>
            <a:ext cx="4374128" cy="11736479"/>
          </a:xfrm>
          <a:prstGeom prst="rect">
            <a:avLst/>
          </a:prstGeom>
          <a:gradFill>
            <a:gsLst>
              <a:gs pos="17000">
                <a:schemeClr val="accent1">
                  <a:alpha val="0"/>
                </a:schemeClr>
              </a:gs>
              <a:gs pos="100000">
                <a:srgbClr val="000000">
                  <a:alpha val="37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222AEA3F-4B34-6A6C-026E-B3467CF6A3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 y="-22690"/>
            <a:ext cx="8542485" cy="4374126"/>
          </a:xfrm>
          <a:prstGeom prst="rect">
            <a:avLst/>
          </a:prstGeom>
          <a:gradFill>
            <a:gsLst>
              <a:gs pos="0">
                <a:schemeClr val="accent1">
                  <a:lumMod val="50000"/>
                  <a:alpha val="0"/>
                </a:schemeClr>
              </a:gs>
              <a:gs pos="100000">
                <a:srgbClr val="000000">
                  <a:alpha val="25000"/>
                </a:srgb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Shape 17">
            <a:extLst>
              <a:ext uri="{FF2B5EF4-FFF2-40B4-BE49-F238E27FC236}">
                <a16:creationId xmlns:a16="http://schemas.microsoft.com/office/drawing/2014/main" id="{F96301EA-BE62-BEF0-50A6-62C8BD0FBF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2508972">
            <a:off x="5945431" y="-1032053"/>
            <a:ext cx="4990147" cy="4439131"/>
          </a:xfrm>
          <a:custGeom>
            <a:avLst/>
            <a:gdLst>
              <a:gd name="connsiteX0" fmla="*/ 4990147 w 4990147"/>
              <a:gd name="connsiteY0" fmla="*/ 2229378 h 4439131"/>
              <a:gd name="connsiteX1" fmla="*/ 917384 w 4990147"/>
              <a:gd name="connsiteY1" fmla="*/ 4439131 h 4439131"/>
              <a:gd name="connsiteX2" fmla="*/ 910814 w 4990147"/>
              <a:gd name="connsiteY2" fmla="*/ 4434219 h 4439131"/>
              <a:gd name="connsiteX3" fmla="*/ 0 w 4990147"/>
              <a:gd name="connsiteY3" fmla="*/ 2502877 h 4439131"/>
              <a:gd name="connsiteX4" fmla="*/ 2502877 w 4990147"/>
              <a:gd name="connsiteY4" fmla="*/ 0 h 4439131"/>
              <a:gd name="connsiteX5" fmla="*/ 4954904 w 4990147"/>
              <a:gd name="connsiteY5" fmla="*/ 1998460 h 4439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90147" h="4439131">
                <a:moveTo>
                  <a:pt x="4990147" y="2229378"/>
                </a:moveTo>
                <a:lnTo>
                  <a:pt x="917384" y="4439131"/>
                </a:lnTo>
                <a:lnTo>
                  <a:pt x="910814" y="4434219"/>
                </a:lnTo>
                <a:cubicBezTo>
                  <a:pt x="354557" y="3975154"/>
                  <a:pt x="0" y="3280421"/>
                  <a:pt x="0" y="2502877"/>
                </a:cubicBezTo>
                <a:cubicBezTo>
                  <a:pt x="0" y="1120576"/>
                  <a:pt x="1120576" y="0"/>
                  <a:pt x="2502877" y="0"/>
                </a:cubicBezTo>
                <a:cubicBezTo>
                  <a:pt x="3712390" y="0"/>
                  <a:pt x="4721520" y="857941"/>
                  <a:pt x="4954904" y="1998460"/>
                </a:cubicBezTo>
                <a:close/>
              </a:path>
            </a:pathLst>
          </a:custGeom>
          <a:gradFill>
            <a:gsLst>
              <a:gs pos="0">
                <a:schemeClr val="accent1">
                  <a:alpha val="22000"/>
                </a:schemeClr>
              </a:gs>
              <a:gs pos="87000">
                <a:schemeClr val="accent1">
                  <a:lumMod val="60000"/>
                  <a:lumOff val="40000"/>
                  <a:alpha val="2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a:extLst>
              <a:ext uri="{FF2B5EF4-FFF2-40B4-BE49-F238E27FC236}">
                <a16:creationId xmlns:a16="http://schemas.microsoft.com/office/drawing/2014/main" id="{0CE5E26B-9D26-809E-64C9-90CD3C417C93}"/>
              </a:ext>
            </a:extLst>
          </p:cNvPr>
          <p:cNvSpPr>
            <a:spLocks noGrp="1"/>
          </p:cNvSpPr>
          <p:nvPr>
            <p:ph type="ctrTitle"/>
          </p:nvPr>
        </p:nvSpPr>
        <p:spPr>
          <a:xfrm>
            <a:off x="1314824" y="735106"/>
            <a:ext cx="10053763" cy="2928470"/>
          </a:xfrm>
        </p:spPr>
        <p:txBody>
          <a:bodyPr anchor="b">
            <a:normAutofit/>
          </a:bodyPr>
          <a:lstStyle/>
          <a:p>
            <a:pPr algn="l"/>
            <a:r>
              <a:rPr lang="sk-SK" sz="4800" dirty="0">
                <a:solidFill>
                  <a:srgbClr val="FFFFFF"/>
                </a:solidFill>
              </a:rPr>
              <a:t>Objektovo orientované programovanie</a:t>
            </a:r>
          </a:p>
        </p:txBody>
      </p:sp>
      <p:sp>
        <p:nvSpPr>
          <p:cNvPr id="3" name="Subtitle 2">
            <a:extLst>
              <a:ext uri="{FF2B5EF4-FFF2-40B4-BE49-F238E27FC236}">
                <a16:creationId xmlns:a16="http://schemas.microsoft.com/office/drawing/2014/main" id="{76C7F674-B710-CC21-A8C9-4498750EE86B}"/>
              </a:ext>
            </a:extLst>
          </p:cNvPr>
          <p:cNvSpPr>
            <a:spLocks noGrp="1"/>
          </p:cNvSpPr>
          <p:nvPr>
            <p:ph type="subTitle" idx="1"/>
          </p:nvPr>
        </p:nvSpPr>
        <p:spPr>
          <a:xfrm>
            <a:off x="1350682" y="4870824"/>
            <a:ext cx="10005951" cy="1458258"/>
          </a:xfrm>
        </p:spPr>
        <p:txBody>
          <a:bodyPr anchor="ctr">
            <a:normAutofit/>
          </a:bodyPr>
          <a:lstStyle/>
          <a:p>
            <a:pPr algn="l"/>
            <a:endParaRPr lang="sk-SK"/>
          </a:p>
        </p:txBody>
      </p:sp>
    </p:spTree>
    <p:extLst>
      <p:ext uri="{BB962C8B-B14F-4D97-AF65-F5344CB8AC3E}">
        <p14:creationId xmlns:p14="http://schemas.microsoft.com/office/powerpoint/2010/main" val="30200044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AC87196A-D9C4-3BBC-4F01-F1965B860B71}"/>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C973BC1F-7250-AA2B-58C4-17B45EA7CF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04B17AA-FE5B-4020-883C-DB44B9AEFB13}"/>
              </a:ext>
            </a:extLst>
          </p:cNvPr>
          <p:cNvSpPr>
            <a:spLocks noGrp="1"/>
          </p:cNvSpPr>
          <p:nvPr>
            <p:ph type="title"/>
          </p:nvPr>
        </p:nvSpPr>
        <p:spPr>
          <a:xfrm>
            <a:off x="1136397" y="502021"/>
            <a:ext cx="9688296" cy="979307"/>
          </a:xfrm>
        </p:spPr>
        <p:txBody>
          <a:bodyPr anchor="b">
            <a:normAutofit/>
          </a:bodyPr>
          <a:lstStyle/>
          <a:p>
            <a:r>
              <a:rPr lang="sk-SK" sz="4000" dirty="0"/>
              <a:t>C</a:t>
            </a:r>
            <a:r>
              <a:rPr lang="sk-SK" sz="4000" dirty="0">
                <a:highlight>
                  <a:srgbClr val="00FFFF"/>
                </a:highlight>
              </a:rPr>
              <a:t>R</a:t>
            </a:r>
            <a:r>
              <a:rPr lang="sk-SK" sz="4000" dirty="0"/>
              <a:t>UD pre kategórie – all()</a:t>
            </a:r>
          </a:p>
        </p:txBody>
      </p:sp>
      <p:sp>
        <p:nvSpPr>
          <p:cNvPr id="3" name="Content Placeholder 2">
            <a:extLst>
              <a:ext uri="{FF2B5EF4-FFF2-40B4-BE49-F238E27FC236}">
                <a16:creationId xmlns:a16="http://schemas.microsoft.com/office/drawing/2014/main" id="{EDBFABF6-A2D6-277B-14A8-C0D1800E9E63}"/>
              </a:ext>
            </a:extLst>
          </p:cNvPr>
          <p:cNvSpPr>
            <a:spLocks noGrp="1"/>
          </p:cNvSpPr>
          <p:nvPr>
            <p:ph idx="1"/>
          </p:nvPr>
        </p:nvSpPr>
        <p:spPr>
          <a:xfrm>
            <a:off x="1136396" y="2418409"/>
            <a:ext cx="10656536" cy="3454358"/>
          </a:xfrm>
        </p:spPr>
        <p:txBody>
          <a:bodyPr anchor="t">
            <a:normAutofit/>
          </a:bodyPr>
          <a:lstStyle/>
          <a:p>
            <a:r>
              <a:rPr lang="sk-SK" dirty="0"/>
              <a:t>Keby chceme krajší výpis</a:t>
            </a:r>
          </a:p>
        </p:txBody>
      </p:sp>
      <p:sp>
        <p:nvSpPr>
          <p:cNvPr id="10" name="Rectangle 9">
            <a:extLst>
              <a:ext uri="{FF2B5EF4-FFF2-40B4-BE49-F238E27FC236}">
                <a16:creationId xmlns:a16="http://schemas.microsoft.com/office/drawing/2014/main" id="{9A81B808-26E3-EAC9-6AE4-7BE753A3BB2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79F2E1D-C60B-F7F2-E601-167734AC1DD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B1B353DE-0558-84F8-32BF-6CB06CDF7EE5}"/>
              </a:ext>
            </a:extLst>
          </p:cNvPr>
          <p:cNvPicPr>
            <a:picLocks noChangeAspect="1"/>
          </p:cNvPicPr>
          <p:nvPr/>
        </p:nvPicPr>
        <p:blipFill>
          <a:blip r:embed="rId3"/>
          <a:stretch>
            <a:fillRect/>
          </a:stretch>
        </p:blipFill>
        <p:spPr>
          <a:xfrm>
            <a:off x="1370658" y="3240779"/>
            <a:ext cx="6744641" cy="2896004"/>
          </a:xfrm>
          <a:prstGeom prst="rect">
            <a:avLst/>
          </a:prstGeom>
        </p:spPr>
      </p:pic>
      <p:pic>
        <p:nvPicPr>
          <p:cNvPr id="14" name="Picture 13">
            <a:extLst>
              <a:ext uri="{FF2B5EF4-FFF2-40B4-BE49-F238E27FC236}">
                <a16:creationId xmlns:a16="http://schemas.microsoft.com/office/drawing/2014/main" id="{3E7FCAA7-B9EB-99BE-3210-1C6B441FDF10}"/>
              </a:ext>
            </a:extLst>
          </p:cNvPr>
          <p:cNvPicPr>
            <a:picLocks noChangeAspect="1"/>
          </p:cNvPicPr>
          <p:nvPr/>
        </p:nvPicPr>
        <p:blipFill>
          <a:blip r:embed="rId4"/>
          <a:stretch>
            <a:fillRect/>
          </a:stretch>
        </p:blipFill>
        <p:spPr>
          <a:xfrm>
            <a:off x="7108398" y="1057739"/>
            <a:ext cx="5083602" cy="1947672"/>
          </a:xfrm>
          <a:prstGeom prst="rect">
            <a:avLst/>
          </a:prstGeom>
        </p:spPr>
      </p:pic>
    </p:spTree>
    <p:extLst>
      <p:ext uri="{BB962C8B-B14F-4D97-AF65-F5344CB8AC3E}">
        <p14:creationId xmlns:p14="http://schemas.microsoft.com/office/powerpoint/2010/main" val="26000712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3887BEE-BD91-0D67-A7E5-255DC407E59F}"/>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5E0E77CC-1697-FDCB-6796-439DB23C19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4292B15-47A7-8683-4033-1548BC15CF9A}"/>
              </a:ext>
            </a:extLst>
          </p:cNvPr>
          <p:cNvSpPr>
            <a:spLocks noGrp="1"/>
          </p:cNvSpPr>
          <p:nvPr>
            <p:ph type="title"/>
          </p:nvPr>
        </p:nvSpPr>
        <p:spPr>
          <a:xfrm>
            <a:off x="1136397" y="502021"/>
            <a:ext cx="9688296" cy="979307"/>
          </a:xfrm>
        </p:spPr>
        <p:txBody>
          <a:bodyPr anchor="b">
            <a:normAutofit/>
          </a:bodyPr>
          <a:lstStyle/>
          <a:p>
            <a:r>
              <a:rPr lang="sk-SK" sz="4000" dirty="0"/>
              <a:t>C</a:t>
            </a:r>
            <a:r>
              <a:rPr lang="sk-SK" sz="4000" dirty="0">
                <a:highlight>
                  <a:srgbClr val="00FFFF"/>
                </a:highlight>
              </a:rPr>
              <a:t>R</a:t>
            </a:r>
            <a:r>
              <a:rPr lang="sk-SK" sz="4000" dirty="0"/>
              <a:t>UD pre kategórie – all()</a:t>
            </a:r>
          </a:p>
        </p:txBody>
      </p:sp>
      <p:sp>
        <p:nvSpPr>
          <p:cNvPr id="3" name="Content Placeholder 2">
            <a:extLst>
              <a:ext uri="{FF2B5EF4-FFF2-40B4-BE49-F238E27FC236}">
                <a16:creationId xmlns:a16="http://schemas.microsoft.com/office/drawing/2014/main" id="{9D88F317-6C1B-54ED-324C-358BBA65D22E}"/>
              </a:ext>
            </a:extLst>
          </p:cNvPr>
          <p:cNvSpPr>
            <a:spLocks noGrp="1"/>
          </p:cNvSpPr>
          <p:nvPr>
            <p:ph idx="1"/>
          </p:nvPr>
        </p:nvSpPr>
        <p:spPr>
          <a:xfrm>
            <a:off x="1136396" y="2418409"/>
            <a:ext cx="10656536" cy="3454358"/>
          </a:xfrm>
        </p:spPr>
        <p:txBody>
          <a:bodyPr anchor="t">
            <a:normAutofit/>
          </a:bodyPr>
          <a:lstStyle/>
          <a:p>
            <a:r>
              <a:rPr lang="sk-SK" dirty="0"/>
              <a:t>Keď navštívime admin rozhranie /</a:t>
            </a:r>
            <a:r>
              <a:rPr lang="sk-SK" b="1" dirty="0"/>
              <a:t>public/templates/admin.php, </a:t>
            </a:r>
            <a:r>
              <a:rPr lang="sk-SK" dirty="0"/>
              <a:t>dolu vidíme pripravenú tabuľku pre kategórie. Poďme si ju naplniť našimi dátami z databázy pomocou metódy all().</a:t>
            </a:r>
          </a:p>
          <a:p>
            <a:endParaRPr lang="sk-SK" dirty="0"/>
          </a:p>
        </p:txBody>
      </p:sp>
      <p:sp>
        <p:nvSpPr>
          <p:cNvPr id="10" name="Rectangle 9">
            <a:extLst>
              <a:ext uri="{FF2B5EF4-FFF2-40B4-BE49-F238E27FC236}">
                <a16:creationId xmlns:a16="http://schemas.microsoft.com/office/drawing/2014/main" id="{220C6865-66EA-1F5B-994B-38918377D3D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49608B62-7AAF-472B-78F0-FE9FDEDB7D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F06AB6AE-95DB-C0E8-A381-1973B3BA88C5}"/>
              </a:ext>
            </a:extLst>
          </p:cNvPr>
          <p:cNvPicPr>
            <a:picLocks noChangeAspect="1"/>
          </p:cNvPicPr>
          <p:nvPr/>
        </p:nvPicPr>
        <p:blipFill>
          <a:blip r:embed="rId3"/>
          <a:stretch>
            <a:fillRect/>
          </a:stretch>
        </p:blipFill>
        <p:spPr>
          <a:xfrm>
            <a:off x="1400665" y="3899738"/>
            <a:ext cx="8785013" cy="2971994"/>
          </a:xfrm>
          <a:prstGeom prst="rect">
            <a:avLst/>
          </a:prstGeom>
        </p:spPr>
      </p:pic>
    </p:spTree>
    <p:extLst>
      <p:ext uri="{BB962C8B-B14F-4D97-AF65-F5344CB8AC3E}">
        <p14:creationId xmlns:p14="http://schemas.microsoft.com/office/powerpoint/2010/main" val="13233217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0D4A8BD2-6A2E-CDBC-B81D-1312694F80D8}"/>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BD28F7D-9E2A-476D-1B44-E324591E3C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6D4924A-61A4-7CCE-47BD-C90D16ABF282}"/>
              </a:ext>
            </a:extLst>
          </p:cNvPr>
          <p:cNvSpPr>
            <a:spLocks noGrp="1"/>
          </p:cNvSpPr>
          <p:nvPr>
            <p:ph type="title"/>
          </p:nvPr>
        </p:nvSpPr>
        <p:spPr>
          <a:xfrm>
            <a:off x="1136397" y="502021"/>
            <a:ext cx="9688296" cy="979307"/>
          </a:xfrm>
        </p:spPr>
        <p:txBody>
          <a:bodyPr anchor="b">
            <a:normAutofit/>
          </a:bodyPr>
          <a:lstStyle/>
          <a:p>
            <a:r>
              <a:rPr lang="sk-SK" sz="4000" dirty="0"/>
              <a:t>C</a:t>
            </a:r>
            <a:r>
              <a:rPr lang="sk-SK" sz="4000" dirty="0">
                <a:highlight>
                  <a:srgbClr val="00FFFF"/>
                </a:highlight>
              </a:rPr>
              <a:t>R</a:t>
            </a:r>
            <a:r>
              <a:rPr lang="sk-SK" sz="4000" dirty="0"/>
              <a:t>UD pre kategórie – all()</a:t>
            </a:r>
          </a:p>
        </p:txBody>
      </p:sp>
      <p:sp>
        <p:nvSpPr>
          <p:cNvPr id="3" name="Content Placeholder 2">
            <a:extLst>
              <a:ext uri="{FF2B5EF4-FFF2-40B4-BE49-F238E27FC236}">
                <a16:creationId xmlns:a16="http://schemas.microsoft.com/office/drawing/2014/main" id="{9562F9D4-959D-B91B-D1D8-AD78E64A5F4E}"/>
              </a:ext>
            </a:extLst>
          </p:cNvPr>
          <p:cNvSpPr>
            <a:spLocks noGrp="1"/>
          </p:cNvSpPr>
          <p:nvPr>
            <p:ph idx="1"/>
          </p:nvPr>
        </p:nvSpPr>
        <p:spPr>
          <a:xfrm>
            <a:off x="1136396" y="2418409"/>
            <a:ext cx="10656536" cy="3454358"/>
          </a:xfrm>
        </p:spPr>
        <p:txBody>
          <a:bodyPr anchor="t">
            <a:normAutofit/>
          </a:bodyPr>
          <a:lstStyle/>
          <a:p>
            <a:r>
              <a:rPr lang="sk-SK" sz="2400" dirty="0"/>
              <a:t>Nezabudnime, že táto tabuľka je získaná z templatu a neobsahuje všetko, čo skutočne v databáze evidujeme. Napríklad, v databáze evidujeme aj popis ku kategóriam. Naopak počet článkov síce v tabuľke categories neevidujeme, ale vďaka m:n s tabuľkou posts ho vieme vytiahnúť.</a:t>
            </a:r>
          </a:p>
        </p:txBody>
      </p:sp>
      <p:sp>
        <p:nvSpPr>
          <p:cNvPr id="10" name="Rectangle 9">
            <a:extLst>
              <a:ext uri="{FF2B5EF4-FFF2-40B4-BE49-F238E27FC236}">
                <a16:creationId xmlns:a16="http://schemas.microsoft.com/office/drawing/2014/main" id="{3309A200-E38C-2DA6-9162-ACD39776A7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8A6FDE65-4379-1A3C-8882-5C29ABC138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28DE6230-74CE-8EA1-C29C-EB55E39A5480}"/>
              </a:ext>
            </a:extLst>
          </p:cNvPr>
          <p:cNvPicPr>
            <a:picLocks noChangeAspect="1"/>
          </p:cNvPicPr>
          <p:nvPr/>
        </p:nvPicPr>
        <p:blipFill>
          <a:blip r:embed="rId3"/>
          <a:srcRect l="11521" t="53006" r="3442" b="-5131"/>
          <a:stretch>
            <a:fillRect/>
          </a:stretch>
        </p:blipFill>
        <p:spPr>
          <a:xfrm>
            <a:off x="1401405" y="4306062"/>
            <a:ext cx="7774319" cy="1612133"/>
          </a:xfrm>
          <a:prstGeom prst="rect">
            <a:avLst/>
          </a:prstGeom>
        </p:spPr>
      </p:pic>
      <p:pic>
        <p:nvPicPr>
          <p:cNvPr id="5" name="Picture 4">
            <a:extLst>
              <a:ext uri="{FF2B5EF4-FFF2-40B4-BE49-F238E27FC236}">
                <a16:creationId xmlns:a16="http://schemas.microsoft.com/office/drawing/2014/main" id="{AF85B998-8BAD-8C29-02A6-CEDB3CCE2BF6}"/>
              </a:ext>
            </a:extLst>
          </p:cNvPr>
          <p:cNvPicPr>
            <a:picLocks noChangeAspect="1"/>
          </p:cNvPicPr>
          <p:nvPr/>
        </p:nvPicPr>
        <p:blipFill>
          <a:blip r:embed="rId4"/>
          <a:stretch>
            <a:fillRect/>
          </a:stretch>
        </p:blipFill>
        <p:spPr>
          <a:xfrm>
            <a:off x="1401403" y="5686764"/>
            <a:ext cx="7774319" cy="1123084"/>
          </a:xfrm>
          <a:prstGeom prst="rect">
            <a:avLst/>
          </a:prstGeom>
        </p:spPr>
      </p:pic>
    </p:spTree>
    <p:extLst>
      <p:ext uri="{BB962C8B-B14F-4D97-AF65-F5344CB8AC3E}">
        <p14:creationId xmlns:p14="http://schemas.microsoft.com/office/powerpoint/2010/main" val="20043625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5654198-AAA9-B91A-EECD-74A5DFD594FE}"/>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475055B4-FF08-077A-1767-F8A2C313A0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D947643-2440-0815-9DDA-904DBF2466C0}"/>
              </a:ext>
            </a:extLst>
          </p:cNvPr>
          <p:cNvSpPr>
            <a:spLocks noGrp="1"/>
          </p:cNvSpPr>
          <p:nvPr>
            <p:ph type="title"/>
          </p:nvPr>
        </p:nvSpPr>
        <p:spPr>
          <a:xfrm>
            <a:off x="1136397" y="502021"/>
            <a:ext cx="9688296" cy="979307"/>
          </a:xfrm>
        </p:spPr>
        <p:txBody>
          <a:bodyPr anchor="b">
            <a:normAutofit/>
          </a:bodyPr>
          <a:lstStyle/>
          <a:p>
            <a:r>
              <a:rPr lang="sk-SK" sz="4000" dirty="0"/>
              <a:t>C</a:t>
            </a:r>
            <a:r>
              <a:rPr lang="sk-SK" sz="4000" dirty="0">
                <a:highlight>
                  <a:srgbClr val="00FFFF"/>
                </a:highlight>
              </a:rPr>
              <a:t>R</a:t>
            </a:r>
            <a:r>
              <a:rPr lang="sk-SK" sz="4000" dirty="0"/>
              <a:t>UD pre kategórie – all() v admin rozhraní</a:t>
            </a:r>
          </a:p>
        </p:txBody>
      </p:sp>
      <p:sp>
        <p:nvSpPr>
          <p:cNvPr id="3" name="Content Placeholder 2">
            <a:extLst>
              <a:ext uri="{FF2B5EF4-FFF2-40B4-BE49-F238E27FC236}">
                <a16:creationId xmlns:a16="http://schemas.microsoft.com/office/drawing/2014/main" id="{3D0B183F-E5EA-5BC4-0026-D29E5B46CAFD}"/>
              </a:ext>
            </a:extLst>
          </p:cNvPr>
          <p:cNvSpPr>
            <a:spLocks noGrp="1"/>
          </p:cNvSpPr>
          <p:nvPr>
            <p:ph idx="1"/>
          </p:nvPr>
        </p:nvSpPr>
        <p:spPr>
          <a:xfrm>
            <a:off x="1136396" y="2418409"/>
            <a:ext cx="10656536" cy="3454358"/>
          </a:xfrm>
        </p:spPr>
        <p:txBody>
          <a:bodyPr anchor="t">
            <a:normAutofit/>
          </a:bodyPr>
          <a:lstStyle/>
          <a:p>
            <a:r>
              <a:rPr lang="sk-SK" dirty="0"/>
              <a:t>POZOR!!  Admin rozhranie má iný header. Treba si pridať importy súborov aj do </a:t>
            </a:r>
            <a:r>
              <a:rPr lang="sk-SK" b="1" dirty="0"/>
              <a:t>header-admin.php</a:t>
            </a:r>
            <a:r>
              <a:rPr lang="sk-SK" dirty="0"/>
              <a:t> inak nebudeme vedieť vytvoriť objekt triedy Category</a:t>
            </a:r>
          </a:p>
        </p:txBody>
      </p:sp>
      <p:sp>
        <p:nvSpPr>
          <p:cNvPr id="10" name="Rectangle 9">
            <a:extLst>
              <a:ext uri="{FF2B5EF4-FFF2-40B4-BE49-F238E27FC236}">
                <a16:creationId xmlns:a16="http://schemas.microsoft.com/office/drawing/2014/main" id="{36841D4F-EE81-8229-4C6A-91825CC6CD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607EB0F0-7921-9669-C687-91E972AF38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7D6A1765-1D20-DF28-C6C6-C707E7FF8688}"/>
              </a:ext>
            </a:extLst>
          </p:cNvPr>
          <p:cNvPicPr>
            <a:picLocks noChangeAspect="1"/>
          </p:cNvPicPr>
          <p:nvPr/>
        </p:nvPicPr>
        <p:blipFill>
          <a:blip r:embed="rId3"/>
          <a:stretch>
            <a:fillRect/>
          </a:stretch>
        </p:blipFill>
        <p:spPr>
          <a:xfrm>
            <a:off x="1515273" y="3793956"/>
            <a:ext cx="6763694" cy="2419688"/>
          </a:xfrm>
          <a:prstGeom prst="rect">
            <a:avLst/>
          </a:prstGeom>
        </p:spPr>
      </p:pic>
    </p:spTree>
    <p:extLst>
      <p:ext uri="{BB962C8B-B14F-4D97-AF65-F5344CB8AC3E}">
        <p14:creationId xmlns:p14="http://schemas.microsoft.com/office/powerpoint/2010/main" val="12708557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25DF05B4-4ADC-A044-27B3-B7E8D0735396}"/>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C2E6A411-3C0F-8FD7-4534-EF4E9FE5E9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7165C4E-61BD-37CB-F79F-AE89BCF29A44}"/>
              </a:ext>
            </a:extLst>
          </p:cNvPr>
          <p:cNvSpPr>
            <a:spLocks noGrp="1"/>
          </p:cNvSpPr>
          <p:nvPr>
            <p:ph type="title"/>
          </p:nvPr>
        </p:nvSpPr>
        <p:spPr>
          <a:xfrm>
            <a:off x="1136397" y="502021"/>
            <a:ext cx="9688296" cy="979307"/>
          </a:xfrm>
        </p:spPr>
        <p:txBody>
          <a:bodyPr anchor="b">
            <a:normAutofit/>
          </a:bodyPr>
          <a:lstStyle/>
          <a:p>
            <a:r>
              <a:rPr lang="sk-SK" sz="4000" dirty="0"/>
              <a:t>C</a:t>
            </a:r>
            <a:r>
              <a:rPr lang="sk-SK" sz="4000" dirty="0">
                <a:highlight>
                  <a:srgbClr val="00FFFF"/>
                </a:highlight>
              </a:rPr>
              <a:t>R</a:t>
            </a:r>
            <a:r>
              <a:rPr lang="sk-SK" sz="4000" dirty="0"/>
              <a:t>UD pre kategórie – all() v admin rozhraní</a:t>
            </a:r>
          </a:p>
        </p:txBody>
      </p:sp>
      <p:sp>
        <p:nvSpPr>
          <p:cNvPr id="3" name="Content Placeholder 2">
            <a:extLst>
              <a:ext uri="{FF2B5EF4-FFF2-40B4-BE49-F238E27FC236}">
                <a16:creationId xmlns:a16="http://schemas.microsoft.com/office/drawing/2014/main" id="{C1B4CB5E-6BB2-69D2-3C17-8CF8FF538FEE}"/>
              </a:ext>
            </a:extLst>
          </p:cNvPr>
          <p:cNvSpPr>
            <a:spLocks noGrp="1"/>
          </p:cNvSpPr>
          <p:nvPr>
            <p:ph idx="1"/>
          </p:nvPr>
        </p:nvSpPr>
        <p:spPr>
          <a:xfrm>
            <a:off x="1136396" y="2418409"/>
            <a:ext cx="10656536" cy="3454358"/>
          </a:xfrm>
        </p:spPr>
        <p:txBody>
          <a:bodyPr anchor="t">
            <a:normAutofit/>
          </a:bodyPr>
          <a:lstStyle/>
          <a:p>
            <a:r>
              <a:rPr lang="sk-SK" dirty="0"/>
              <a:t>Ideme do admin.php</a:t>
            </a:r>
          </a:p>
          <a:p>
            <a:r>
              <a:rPr lang="sk-SK" dirty="0"/>
              <a:t>Kategorie sa vypisujú na tvrdo do tabuľky (riadok 155 – vidno na screenshote), poďme to urobiť tak, aby sa nám vypisovali kategórie z databázy.</a:t>
            </a:r>
          </a:p>
        </p:txBody>
      </p:sp>
      <p:sp>
        <p:nvSpPr>
          <p:cNvPr id="10" name="Rectangle 9">
            <a:extLst>
              <a:ext uri="{FF2B5EF4-FFF2-40B4-BE49-F238E27FC236}">
                <a16:creationId xmlns:a16="http://schemas.microsoft.com/office/drawing/2014/main" id="{D1AC52F0-B887-2371-424E-0471F9989B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67544A9C-B549-9D30-5E37-839929F7C81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03484F95-5541-406D-ADDC-3A216233751F}"/>
              </a:ext>
            </a:extLst>
          </p:cNvPr>
          <p:cNvPicPr>
            <a:picLocks noChangeAspect="1"/>
          </p:cNvPicPr>
          <p:nvPr/>
        </p:nvPicPr>
        <p:blipFill>
          <a:blip r:embed="rId3"/>
          <a:stretch>
            <a:fillRect/>
          </a:stretch>
        </p:blipFill>
        <p:spPr>
          <a:xfrm>
            <a:off x="6664960" y="3748147"/>
            <a:ext cx="4746732" cy="2662593"/>
          </a:xfrm>
          <a:prstGeom prst="rect">
            <a:avLst/>
          </a:prstGeom>
        </p:spPr>
      </p:pic>
    </p:spTree>
    <p:extLst>
      <p:ext uri="{BB962C8B-B14F-4D97-AF65-F5344CB8AC3E}">
        <p14:creationId xmlns:p14="http://schemas.microsoft.com/office/powerpoint/2010/main" val="41619728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479BFCA-BD31-9891-3492-1B659854C7E1}"/>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B85FD88D-7514-9DBA-C00F-E21A57220E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462FAE2-101C-919C-C39B-C8A9A301B8A3}"/>
              </a:ext>
            </a:extLst>
          </p:cNvPr>
          <p:cNvSpPr>
            <a:spLocks noGrp="1"/>
          </p:cNvSpPr>
          <p:nvPr>
            <p:ph type="title"/>
          </p:nvPr>
        </p:nvSpPr>
        <p:spPr>
          <a:xfrm>
            <a:off x="1136397" y="502021"/>
            <a:ext cx="9688296" cy="979307"/>
          </a:xfrm>
        </p:spPr>
        <p:txBody>
          <a:bodyPr anchor="b">
            <a:normAutofit/>
          </a:bodyPr>
          <a:lstStyle/>
          <a:p>
            <a:r>
              <a:rPr lang="sk-SK" sz="4000" dirty="0"/>
              <a:t>C</a:t>
            </a:r>
            <a:r>
              <a:rPr lang="sk-SK" sz="4000" dirty="0">
                <a:highlight>
                  <a:srgbClr val="00FFFF"/>
                </a:highlight>
              </a:rPr>
              <a:t>R</a:t>
            </a:r>
            <a:r>
              <a:rPr lang="sk-SK" sz="4000" dirty="0"/>
              <a:t>UD pre kategórie – all() v admin rozhraní</a:t>
            </a:r>
          </a:p>
        </p:txBody>
      </p:sp>
      <p:sp>
        <p:nvSpPr>
          <p:cNvPr id="3" name="Content Placeholder 2">
            <a:extLst>
              <a:ext uri="{FF2B5EF4-FFF2-40B4-BE49-F238E27FC236}">
                <a16:creationId xmlns:a16="http://schemas.microsoft.com/office/drawing/2014/main" id="{CCCB3F42-9CD3-A937-ABF1-923200962D7E}"/>
              </a:ext>
            </a:extLst>
          </p:cNvPr>
          <p:cNvSpPr>
            <a:spLocks noGrp="1"/>
          </p:cNvSpPr>
          <p:nvPr>
            <p:ph idx="1"/>
          </p:nvPr>
        </p:nvSpPr>
        <p:spPr>
          <a:xfrm>
            <a:off x="1136396" y="2418409"/>
            <a:ext cx="10656536" cy="3454358"/>
          </a:xfrm>
        </p:spPr>
        <p:txBody>
          <a:bodyPr anchor="t">
            <a:normAutofit/>
          </a:bodyPr>
          <a:lstStyle/>
          <a:p>
            <a:r>
              <a:rPr lang="sk-SK" dirty="0"/>
              <a:t>Namiesto predchádzajúcej tabuľky vložte nasledovný kód: </a:t>
            </a:r>
            <a:r>
              <a:rPr lang="sk-SK" dirty="0">
                <a:hlinkClick r:id="rId3"/>
              </a:rPr>
              <a:t>https://gist.github.com/livi83/ade904e8e37c369c06ab328d6295b72a</a:t>
            </a:r>
            <a:endParaRPr lang="sk-SK" dirty="0"/>
          </a:p>
          <a:p>
            <a:r>
              <a:rPr lang="sk-SK" dirty="0"/>
              <a:t>Počet článkov aktuálne vypisujeme na tvrdo ako 0, pretože ich nevieme vytiahnuť ako atribút tabuľky. Tabuľka má atribúty iba id, name, slug. Počet článkov prislúchajúcich ku kategórii vieme zistiť pomocou pivotnej tabuľky, to urobíme neskôr.</a:t>
            </a:r>
          </a:p>
        </p:txBody>
      </p:sp>
      <p:sp>
        <p:nvSpPr>
          <p:cNvPr id="10" name="Rectangle 9">
            <a:extLst>
              <a:ext uri="{FF2B5EF4-FFF2-40B4-BE49-F238E27FC236}">
                <a16:creationId xmlns:a16="http://schemas.microsoft.com/office/drawing/2014/main" id="{503C5D41-BEFD-0287-CC60-13A8FB7AA0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E1F50E8E-6DAA-1B98-2069-1FFFB6746E9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723288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924093F-8DB2-7B5A-52AB-C9D85DCA90D5}"/>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7F543BD8-A815-FD01-9E87-8088B64D84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5B08C44-F552-B35A-8784-796E50F46532}"/>
              </a:ext>
            </a:extLst>
          </p:cNvPr>
          <p:cNvSpPr>
            <a:spLocks noGrp="1"/>
          </p:cNvSpPr>
          <p:nvPr>
            <p:ph type="title"/>
          </p:nvPr>
        </p:nvSpPr>
        <p:spPr>
          <a:xfrm>
            <a:off x="1136397" y="502021"/>
            <a:ext cx="9688296" cy="979307"/>
          </a:xfrm>
        </p:spPr>
        <p:txBody>
          <a:bodyPr anchor="b">
            <a:normAutofit/>
          </a:bodyPr>
          <a:lstStyle/>
          <a:p>
            <a:r>
              <a:rPr lang="sk-SK" sz="4000" dirty="0"/>
              <a:t>C</a:t>
            </a:r>
            <a:r>
              <a:rPr lang="sk-SK" sz="4000" dirty="0">
                <a:highlight>
                  <a:srgbClr val="00FFFF"/>
                </a:highlight>
              </a:rPr>
              <a:t>R</a:t>
            </a:r>
            <a:r>
              <a:rPr lang="sk-SK" sz="4000" dirty="0"/>
              <a:t>UD pre kategórie – all() v admin rozhraní</a:t>
            </a:r>
          </a:p>
        </p:txBody>
      </p:sp>
      <p:sp>
        <p:nvSpPr>
          <p:cNvPr id="3" name="Content Placeholder 2">
            <a:extLst>
              <a:ext uri="{FF2B5EF4-FFF2-40B4-BE49-F238E27FC236}">
                <a16:creationId xmlns:a16="http://schemas.microsoft.com/office/drawing/2014/main" id="{2557F223-EC5A-30CC-43E7-C886DE082A49}"/>
              </a:ext>
            </a:extLst>
          </p:cNvPr>
          <p:cNvSpPr>
            <a:spLocks noGrp="1"/>
          </p:cNvSpPr>
          <p:nvPr>
            <p:ph idx="1"/>
          </p:nvPr>
        </p:nvSpPr>
        <p:spPr>
          <a:xfrm>
            <a:off x="1136396" y="2418409"/>
            <a:ext cx="10656536" cy="3454358"/>
          </a:xfrm>
        </p:spPr>
        <p:txBody>
          <a:bodyPr anchor="t">
            <a:normAutofit/>
          </a:bodyPr>
          <a:lstStyle/>
          <a:p>
            <a:r>
              <a:rPr lang="sk-SK" dirty="0"/>
              <a:t>Aktuálne data získavame ako asociatívne polia (môžeme si overiť cez var_dump)</a:t>
            </a:r>
          </a:p>
          <a:p>
            <a:endParaRPr lang="sk-SK" dirty="0"/>
          </a:p>
        </p:txBody>
      </p:sp>
      <p:sp>
        <p:nvSpPr>
          <p:cNvPr id="10" name="Rectangle 9">
            <a:extLst>
              <a:ext uri="{FF2B5EF4-FFF2-40B4-BE49-F238E27FC236}">
                <a16:creationId xmlns:a16="http://schemas.microsoft.com/office/drawing/2014/main" id="{E7FC58C9-0EED-FB50-60BF-C8BCB5A81DD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F88DB6E1-DF90-493F-6976-D2AE67E967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D575DE5A-6A7D-882E-F498-E5CD11ECD478}"/>
              </a:ext>
            </a:extLst>
          </p:cNvPr>
          <p:cNvPicPr>
            <a:picLocks noChangeAspect="1"/>
          </p:cNvPicPr>
          <p:nvPr/>
        </p:nvPicPr>
        <p:blipFill>
          <a:blip r:embed="rId3"/>
          <a:stretch>
            <a:fillRect/>
          </a:stretch>
        </p:blipFill>
        <p:spPr>
          <a:xfrm>
            <a:off x="1530915" y="3457843"/>
            <a:ext cx="5553850" cy="1609950"/>
          </a:xfrm>
          <a:prstGeom prst="rect">
            <a:avLst/>
          </a:prstGeom>
        </p:spPr>
      </p:pic>
      <p:pic>
        <p:nvPicPr>
          <p:cNvPr id="11" name="Picture 10">
            <a:extLst>
              <a:ext uri="{FF2B5EF4-FFF2-40B4-BE49-F238E27FC236}">
                <a16:creationId xmlns:a16="http://schemas.microsoft.com/office/drawing/2014/main" id="{FD56006A-E3B5-40E2-6BBE-08D3E51A2114}"/>
              </a:ext>
            </a:extLst>
          </p:cNvPr>
          <p:cNvPicPr>
            <a:picLocks noChangeAspect="1"/>
          </p:cNvPicPr>
          <p:nvPr/>
        </p:nvPicPr>
        <p:blipFill>
          <a:blip r:embed="rId4"/>
          <a:stretch>
            <a:fillRect/>
          </a:stretch>
        </p:blipFill>
        <p:spPr>
          <a:xfrm>
            <a:off x="1530915" y="5236881"/>
            <a:ext cx="8153398" cy="1572967"/>
          </a:xfrm>
          <a:prstGeom prst="rect">
            <a:avLst/>
          </a:prstGeom>
        </p:spPr>
      </p:pic>
    </p:spTree>
    <p:extLst>
      <p:ext uri="{BB962C8B-B14F-4D97-AF65-F5344CB8AC3E}">
        <p14:creationId xmlns:p14="http://schemas.microsoft.com/office/powerpoint/2010/main" val="16255927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17D6F11-646F-6DF5-FD0C-DED9C722B4C9}"/>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B376F79-2748-4A52-4AFD-45C1B5FFEF6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0131DD2-574B-0A94-E62B-0A322F580FF7}"/>
              </a:ext>
            </a:extLst>
          </p:cNvPr>
          <p:cNvSpPr>
            <a:spLocks noGrp="1"/>
          </p:cNvSpPr>
          <p:nvPr>
            <p:ph type="title"/>
          </p:nvPr>
        </p:nvSpPr>
        <p:spPr>
          <a:xfrm>
            <a:off x="1136397" y="502021"/>
            <a:ext cx="9688296" cy="979307"/>
          </a:xfrm>
        </p:spPr>
        <p:txBody>
          <a:bodyPr anchor="b">
            <a:normAutofit/>
          </a:bodyPr>
          <a:lstStyle/>
          <a:p>
            <a:r>
              <a:rPr lang="sk-SK" sz="4000" dirty="0"/>
              <a:t>C</a:t>
            </a:r>
            <a:r>
              <a:rPr lang="sk-SK" sz="4000" dirty="0">
                <a:highlight>
                  <a:srgbClr val="00FFFF"/>
                </a:highlight>
              </a:rPr>
              <a:t>R</a:t>
            </a:r>
            <a:r>
              <a:rPr lang="sk-SK" sz="4000" dirty="0"/>
              <a:t>UD pre kategórie – all() v admin rozhraní</a:t>
            </a:r>
          </a:p>
        </p:txBody>
      </p:sp>
      <p:sp>
        <p:nvSpPr>
          <p:cNvPr id="3" name="Content Placeholder 2">
            <a:extLst>
              <a:ext uri="{FF2B5EF4-FFF2-40B4-BE49-F238E27FC236}">
                <a16:creationId xmlns:a16="http://schemas.microsoft.com/office/drawing/2014/main" id="{05C49115-BE65-0768-EB20-55D6CB891B11}"/>
              </a:ext>
            </a:extLst>
          </p:cNvPr>
          <p:cNvSpPr>
            <a:spLocks noGrp="1"/>
          </p:cNvSpPr>
          <p:nvPr>
            <p:ph idx="1"/>
          </p:nvPr>
        </p:nvSpPr>
        <p:spPr>
          <a:xfrm>
            <a:off x="1136396" y="2418409"/>
            <a:ext cx="10656536" cy="3454358"/>
          </a:xfrm>
        </p:spPr>
        <p:txBody>
          <a:bodyPr anchor="t">
            <a:normAutofit/>
          </a:bodyPr>
          <a:lstStyle/>
          <a:p>
            <a:r>
              <a:rPr lang="sk-SK" dirty="0"/>
              <a:t>Spôsob, akým aktuálne vypisujeme data z databázy je formou asociatívných polí </a:t>
            </a:r>
          </a:p>
        </p:txBody>
      </p:sp>
      <p:sp>
        <p:nvSpPr>
          <p:cNvPr id="10" name="Rectangle 9">
            <a:extLst>
              <a:ext uri="{FF2B5EF4-FFF2-40B4-BE49-F238E27FC236}">
                <a16:creationId xmlns:a16="http://schemas.microsoft.com/office/drawing/2014/main" id="{657D8E20-3BCF-FC1C-24AC-6286896CF9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6DC9F216-684F-046E-76CE-8C21AA7B96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9C3C215A-EC8E-62B5-1D3E-C26BD1A5E337}"/>
              </a:ext>
            </a:extLst>
          </p:cNvPr>
          <p:cNvPicPr>
            <a:picLocks noChangeAspect="1"/>
          </p:cNvPicPr>
          <p:nvPr/>
        </p:nvPicPr>
        <p:blipFill>
          <a:blip r:embed="rId3"/>
          <a:stretch>
            <a:fillRect/>
          </a:stretch>
        </p:blipFill>
        <p:spPr>
          <a:xfrm>
            <a:off x="1489052" y="3429000"/>
            <a:ext cx="9358790" cy="1350390"/>
          </a:xfrm>
          <a:prstGeom prst="rect">
            <a:avLst/>
          </a:prstGeom>
        </p:spPr>
      </p:pic>
    </p:spTree>
    <p:extLst>
      <p:ext uri="{BB962C8B-B14F-4D97-AF65-F5344CB8AC3E}">
        <p14:creationId xmlns:p14="http://schemas.microsoft.com/office/powerpoint/2010/main" val="239110672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975D5E2-6F89-8959-9F0B-F48ED322E751}"/>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D9D80BDD-784A-0A82-4C2D-C7BAEB8CE88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CF1FB47-788A-A16C-A2D2-6474D90ADE91}"/>
              </a:ext>
            </a:extLst>
          </p:cNvPr>
          <p:cNvSpPr>
            <a:spLocks noGrp="1"/>
          </p:cNvSpPr>
          <p:nvPr>
            <p:ph type="title"/>
          </p:nvPr>
        </p:nvSpPr>
        <p:spPr>
          <a:xfrm>
            <a:off x="1136397" y="502021"/>
            <a:ext cx="9688296" cy="979307"/>
          </a:xfrm>
        </p:spPr>
        <p:txBody>
          <a:bodyPr anchor="b">
            <a:normAutofit/>
          </a:bodyPr>
          <a:lstStyle/>
          <a:p>
            <a:r>
              <a:rPr lang="sk-SK" sz="4000" dirty="0"/>
              <a:t>C</a:t>
            </a:r>
            <a:r>
              <a:rPr lang="sk-SK" sz="4000" dirty="0">
                <a:highlight>
                  <a:srgbClr val="00FFFF"/>
                </a:highlight>
              </a:rPr>
              <a:t>R</a:t>
            </a:r>
            <a:r>
              <a:rPr lang="sk-SK" sz="4000" dirty="0"/>
              <a:t>UD pre kategórie – all() v admin rozhraní</a:t>
            </a:r>
          </a:p>
        </p:txBody>
      </p:sp>
      <p:sp>
        <p:nvSpPr>
          <p:cNvPr id="3" name="Content Placeholder 2">
            <a:extLst>
              <a:ext uri="{FF2B5EF4-FFF2-40B4-BE49-F238E27FC236}">
                <a16:creationId xmlns:a16="http://schemas.microsoft.com/office/drawing/2014/main" id="{6547B1BC-2A2A-FBB8-B8F2-81DFC86F1405}"/>
              </a:ext>
            </a:extLst>
          </p:cNvPr>
          <p:cNvSpPr>
            <a:spLocks noGrp="1"/>
          </p:cNvSpPr>
          <p:nvPr>
            <p:ph idx="1"/>
          </p:nvPr>
        </p:nvSpPr>
        <p:spPr>
          <a:xfrm>
            <a:off x="1136396" y="2418409"/>
            <a:ext cx="10656536" cy="3454358"/>
          </a:xfrm>
        </p:spPr>
        <p:txBody>
          <a:bodyPr anchor="t">
            <a:normAutofit/>
          </a:bodyPr>
          <a:lstStyle/>
          <a:p>
            <a:r>
              <a:rPr lang="sk-SK" dirty="0"/>
              <a:t>Keďže projekt bude celý v OOP, poďme zmeniť výpis na objektový, bude to prehľadnejšie.  </a:t>
            </a:r>
          </a:p>
          <a:p>
            <a:r>
              <a:rPr lang="sk-SK" dirty="0"/>
              <a:t>Data teda z databázy potrebujeme získavať nie ako asociatívne pole ale ako objekty</a:t>
            </a:r>
          </a:p>
          <a:p>
            <a:r>
              <a:rPr lang="sk-SK" dirty="0"/>
              <a:t>Potrebujeme zmeniť nastavenie v Database.php (staré nastavenie je zakomentované)</a:t>
            </a:r>
          </a:p>
        </p:txBody>
      </p:sp>
      <p:sp>
        <p:nvSpPr>
          <p:cNvPr id="10" name="Rectangle 9">
            <a:extLst>
              <a:ext uri="{FF2B5EF4-FFF2-40B4-BE49-F238E27FC236}">
                <a16:creationId xmlns:a16="http://schemas.microsoft.com/office/drawing/2014/main" id="{5EE9B65E-E8D2-B0F5-12FC-3193FEDDA2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A5B9504C-F4C9-4C5B-C0C2-358111EA75C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72D9B80-FE74-9ACB-7FAD-B09FEA4B8EED}"/>
              </a:ext>
            </a:extLst>
          </p:cNvPr>
          <p:cNvPicPr>
            <a:picLocks noChangeAspect="1"/>
          </p:cNvPicPr>
          <p:nvPr/>
        </p:nvPicPr>
        <p:blipFill>
          <a:blip r:embed="rId3"/>
          <a:stretch>
            <a:fillRect/>
          </a:stretch>
        </p:blipFill>
        <p:spPr>
          <a:xfrm>
            <a:off x="666179" y="5288940"/>
            <a:ext cx="11126753" cy="847843"/>
          </a:xfrm>
          <a:prstGeom prst="rect">
            <a:avLst/>
          </a:prstGeom>
        </p:spPr>
      </p:pic>
    </p:spTree>
    <p:extLst>
      <p:ext uri="{BB962C8B-B14F-4D97-AF65-F5344CB8AC3E}">
        <p14:creationId xmlns:p14="http://schemas.microsoft.com/office/powerpoint/2010/main" val="5610711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4C61DB0-122E-0955-DDB1-197E8230BAED}"/>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E3C6B69C-B77E-01E3-3C8E-29C916170E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622552C-3499-1FDD-6060-67A48D79D392}"/>
              </a:ext>
            </a:extLst>
          </p:cNvPr>
          <p:cNvSpPr>
            <a:spLocks noGrp="1"/>
          </p:cNvSpPr>
          <p:nvPr>
            <p:ph type="title"/>
          </p:nvPr>
        </p:nvSpPr>
        <p:spPr>
          <a:xfrm>
            <a:off x="1136397" y="502021"/>
            <a:ext cx="9688296" cy="979307"/>
          </a:xfrm>
        </p:spPr>
        <p:txBody>
          <a:bodyPr anchor="b">
            <a:normAutofit/>
          </a:bodyPr>
          <a:lstStyle/>
          <a:p>
            <a:r>
              <a:rPr lang="sk-SK" sz="4000" dirty="0"/>
              <a:t>C</a:t>
            </a:r>
            <a:r>
              <a:rPr lang="sk-SK" sz="4000" dirty="0">
                <a:highlight>
                  <a:srgbClr val="00FFFF"/>
                </a:highlight>
              </a:rPr>
              <a:t>R</a:t>
            </a:r>
            <a:r>
              <a:rPr lang="sk-SK" sz="4000" dirty="0"/>
              <a:t>UD pre kategórie – all() v admin rozhraní</a:t>
            </a:r>
          </a:p>
        </p:txBody>
      </p:sp>
      <p:sp>
        <p:nvSpPr>
          <p:cNvPr id="3" name="Content Placeholder 2">
            <a:extLst>
              <a:ext uri="{FF2B5EF4-FFF2-40B4-BE49-F238E27FC236}">
                <a16:creationId xmlns:a16="http://schemas.microsoft.com/office/drawing/2014/main" id="{5467888D-9DF5-C432-4C2C-3FC914E11C20}"/>
              </a:ext>
            </a:extLst>
          </p:cNvPr>
          <p:cNvSpPr>
            <a:spLocks noGrp="1"/>
          </p:cNvSpPr>
          <p:nvPr>
            <p:ph idx="1"/>
          </p:nvPr>
        </p:nvSpPr>
        <p:spPr>
          <a:xfrm>
            <a:off x="1136396" y="2418409"/>
            <a:ext cx="10656536" cy="3454358"/>
          </a:xfrm>
        </p:spPr>
        <p:txBody>
          <a:bodyPr anchor="t">
            <a:normAutofit/>
          </a:bodyPr>
          <a:lstStyle/>
          <a:p>
            <a:r>
              <a:rPr lang="sk-SK" dirty="0"/>
              <a:t>Keďže projekt bude celý v OOP, poďme zmeniť výpis na objektový, bude to prehľadnejšie.  </a:t>
            </a:r>
          </a:p>
          <a:p>
            <a:r>
              <a:rPr lang="sk-SK" dirty="0"/>
              <a:t>Data teda z databázy potrebujeme získavať nie ako asociatívne pole ale ako objekty</a:t>
            </a:r>
          </a:p>
          <a:p>
            <a:r>
              <a:rPr lang="sk-SK" dirty="0"/>
              <a:t>Potrebujeme zmeniť nastavenie v Database.php (staré nastavenie je zakomentované)</a:t>
            </a:r>
          </a:p>
        </p:txBody>
      </p:sp>
      <p:sp>
        <p:nvSpPr>
          <p:cNvPr id="10" name="Rectangle 9">
            <a:extLst>
              <a:ext uri="{FF2B5EF4-FFF2-40B4-BE49-F238E27FC236}">
                <a16:creationId xmlns:a16="http://schemas.microsoft.com/office/drawing/2014/main" id="{CBC0C4F1-85A2-6840-CA07-345C61B25AA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05262B87-1A54-9C5C-4538-CCDCD03275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AC9BCFCB-7B9D-D76A-EFAA-64FD4758D34E}"/>
              </a:ext>
            </a:extLst>
          </p:cNvPr>
          <p:cNvPicPr>
            <a:picLocks noChangeAspect="1"/>
          </p:cNvPicPr>
          <p:nvPr/>
        </p:nvPicPr>
        <p:blipFill>
          <a:blip r:embed="rId3"/>
          <a:stretch>
            <a:fillRect/>
          </a:stretch>
        </p:blipFill>
        <p:spPr>
          <a:xfrm>
            <a:off x="666179" y="5288940"/>
            <a:ext cx="11126753" cy="847843"/>
          </a:xfrm>
          <a:prstGeom prst="rect">
            <a:avLst/>
          </a:prstGeom>
        </p:spPr>
      </p:pic>
    </p:spTree>
    <p:extLst>
      <p:ext uri="{BB962C8B-B14F-4D97-AF65-F5344CB8AC3E}">
        <p14:creationId xmlns:p14="http://schemas.microsoft.com/office/powerpoint/2010/main" val="9751420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6A0C876-E59B-80D7-FE7E-30F44FB0D04F}"/>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C8ABCEFA-64FC-847A-2F52-CFBFD4B3BB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2D87EA1-3846-01BC-AE1D-EA05B348D8DC}"/>
              </a:ext>
            </a:extLst>
          </p:cNvPr>
          <p:cNvSpPr>
            <a:spLocks noGrp="1"/>
          </p:cNvSpPr>
          <p:nvPr>
            <p:ph type="title"/>
          </p:nvPr>
        </p:nvSpPr>
        <p:spPr>
          <a:xfrm>
            <a:off x="1136397" y="502021"/>
            <a:ext cx="9688296" cy="979307"/>
          </a:xfrm>
        </p:spPr>
        <p:txBody>
          <a:bodyPr anchor="b">
            <a:normAutofit/>
          </a:bodyPr>
          <a:lstStyle/>
          <a:p>
            <a:r>
              <a:rPr lang="sk-SK" sz="4000" dirty="0"/>
              <a:t>CRUD</a:t>
            </a:r>
          </a:p>
        </p:txBody>
      </p:sp>
      <p:sp>
        <p:nvSpPr>
          <p:cNvPr id="3" name="Content Placeholder 2">
            <a:extLst>
              <a:ext uri="{FF2B5EF4-FFF2-40B4-BE49-F238E27FC236}">
                <a16:creationId xmlns:a16="http://schemas.microsoft.com/office/drawing/2014/main" id="{8752E5E7-AD53-FF29-E495-7ABD69A01081}"/>
              </a:ext>
            </a:extLst>
          </p:cNvPr>
          <p:cNvSpPr>
            <a:spLocks noGrp="1"/>
          </p:cNvSpPr>
          <p:nvPr>
            <p:ph idx="1"/>
          </p:nvPr>
        </p:nvSpPr>
        <p:spPr>
          <a:xfrm>
            <a:off x="1136396" y="2418409"/>
            <a:ext cx="8639199" cy="3454358"/>
          </a:xfrm>
        </p:spPr>
        <p:txBody>
          <a:bodyPr anchor="t">
            <a:normAutofit lnSpcReduction="10000"/>
          </a:bodyPr>
          <a:lstStyle/>
          <a:p>
            <a:r>
              <a:rPr lang="sk-SK" b="1" dirty="0"/>
              <a:t>C</a:t>
            </a:r>
            <a:r>
              <a:rPr lang="sk-SK" dirty="0"/>
              <a:t>reate  (pridávanie do databázy, napr. pridávanie článkov)</a:t>
            </a:r>
          </a:p>
          <a:p>
            <a:r>
              <a:rPr lang="sk-SK" b="1" dirty="0"/>
              <a:t>R</a:t>
            </a:r>
            <a:r>
              <a:rPr lang="sk-SK" dirty="0"/>
              <a:t>ead  (zobrazenie dát z databázy, napr. zobrazenie článkov)</a:t>
            </a:r>
          </a:p>
          <a:p>
            <a:r>
              <a:rPr lang="sk-SK" b="1" dirty="0"/>
              <a:t>U</a:t>
            </a:r>
            <a:r>
              <a:rPr lang="sk-SK" dirty="0"/>
              <a:t>pdate (aktualizácie dát v databáze, napr. Aktualizácia obsahu konkrétneho článku)</a:t>
            </a:r>
          </a:p>
          <a:p>
            <a:r>
              <a:rPr lang="sk-SK" b="1" dirty="0"/>
              <a:t>D</a:t>
            </a:r>
            <a:r>
              <a:rPr lang="sk-SK" dirty="0"/>
              <a:t>elete (mazanie z databázy, napr. Vymazanie konkrétneho článku)</a:t>
            </a:r>
          </a:p>
        </p:txBody>
      </p:sp>
      <p:sp>
        <p:nvSpPr>
          <p:cNvPr id="10" name="Rectangle 9">
            <a:extLst>
              <a:ext uri="{FF2B5EF4-FFF2-40B4-BE49-F238E27FC236}">
                <a16:creationId xmlns:a16="http://schemas.microsoft.com/office/drawing/2014/main" id="{1609F461-116B-B8A7-1A15-1180C9E1A88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0C7BCAE6-64A4-6A61-948B-144BB83EB96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6992247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3A3F51F7-BDD7-0BB9-D008-4659809808E5}"/>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2D64BB83-D77C-4EDC-C25A-9771BEB84F7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CA12420-F493-B042-7299-F79359B7EC82}"/>
              </a:ext>
            </a:extLst>
          </p:cNvPr>
          <p:cNvSpPr>
            <a:spLocks noGrp="1"/>
          </p:cNvSpPr>
          <p:nvPr>
            <p:ph type="title"/>
          </p:nvPr>
        </p:nvSpPr>
        <p:spPr>
          <a:xfrm>
            <a:off x="1136397" y="502021"/>
            <a:ext cx="9688296" cy="979307"/>
          </a:xfrm>
        </p:spPr>
        <p:txBody>
          <a:bodyPr anchor="b">
            <a:normAutofit/>
          </a:bodyPr>
          <a:lstStyle/>
          <a:p>
            <a:r>
              <a:rPr lang="sk-SK" sz="4000" dirty="0"/>
              <a:t>C</a:t>
            </a:r>
            <a:r>
              <a:rPr lang="sk-SK" sz="4000" dirty="0">
                <a:highlight>
                  <a:srgbClr val="00FFFF"/>
                </a:highlight>
              </a:rPr>
              <a:t>R</a:t>
            </a:r>
            <a:r>
              <a:rPr lang="sk-SK" sz="4000" dirty="0"/>
              <a:t>UD pre kategórie – all() v admin rozhraní</a:t>
            </a:r>
          </a:p>
        </p:txBody>
      </p:sp>
      <p:sp>
        <p:nvSpPr>
          <p:cNvPr id="3" name="Content Placeholder 2">
            <a:extLst>
              <a:ext uri="{FF2B5EF4-FFF2-40B4-BE49-F238E27FC236}">
                <a16:creationId xmlns:a16="http://schemas.microsoft.com/office/drawing/2014/main" id="{21BAF5DB-C0CC-DED1-FB24-738123A24325}"/>
              </a:ext>
            </a:extLst>
          </p:cNvPr>
          <p:cNvSpPr>
            <a:spLocks noGrp="1"/>
          </p:cNvSpPr>
          <p:nvPr>
            <p:ph idx="1"/>
          </p:nvPr>
        </p:nvSpPr>
        <p:spPr>
          <a:xfrm>
            <a:off x="1136396" y="2418409"/>
            <a:ext cx="10656536" cy="3454358"/>
          </a:xfrm>
        </p:spPr>
        <p:txBody>
          <a:bodyPr anchor="t">
            <a:normAutofit/>
          </a:bodyPr>
          <a:lstStyle/>
          <a:p>
            <a:endParaRPr lang="sk-SK" dirty="0"/>
          </a:p>
        </p:txBody>
      </p:sp>
      <p:sp>
        <p:nvSpPr>
          <p:cNvPr id="10" name="Rectangle 9">
            <a:extLst>
              <a:ext uri="{FF2B5EF4-FFF2-40B4-BE49-F238E27FC236}">
                <a16:creationId xmlns:a16="http://schemas.microsoft.com/office/drawing/2014/main" id="{DCE9818A-1944-89F1-9647-BB30DBC174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1771C93B-ED03-DF6B-4096-67F7D98722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C1D988FA-8447-801B-A60D-47808629E5D1}"/>
              </a:ext>
            </a:extLst>
          </p:cNvPr>
          <p:cNvPicPr>
            <a:picLocks noChangeAspect="1"/>
          </p:cNvPicPr>
          <p:nvPr/>
        </p:nvPicPr>
        <p:blipFill>
          <a:blip r:embed="rId3"/>
          <a:stretch>
            <a:fillRect/>
          </a:stretch>
        </p:blipFill>
        <p:spPr>
          <a:xfrm>
            <a:off x="557384" y="2304576"/>
            <a:ext cx="10846321" cy="3272976"/>
          </a:xfrm>
          <a:prstGeom prst="rect">
            <a:avLst/>
          </a:prstGeom>
        </p:spPr>
      </p:pic>
    </p:spTree>
    <p:extLst>
      <p:ext uri="{BB962C8B-B14F-4D97-AF65-F5344CB8AC3E}">
        <p14:creationId xmlns:p14="http://schemas.microsoft.com/office/powerpoint/2010/main" val="270135524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5C6DEA7-B1EF-4CA4-949B-85B936301F09}"/>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38DBA318-A7EC-9293-7F05-9B5630FC4F9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FF4949A-1095-FFFC-AC26-11BEE77C278C}"/>
              </a:ext>
            </a:extLst>
          </p:cNvPr>
          <p:cNvSpPr>
            <a:spLocks noGrp="1"/>
          </p:cNvSpPr>
          <p:nvPr>
            <p:ph type="title"/>
          </p:nvPr>
        </p:nvSpPr>
        <p:spPr>
          <a:xfrm>
            <a:off x="1136397" y="502021"/>
            <a:ext cx="9688296" cy="979307"/>
          </a:xfrm>
        </p:spPr>
        <p:txBody>
          <a:bodyPr anchor="b">
            <a:normAutofit/>
          </a:bodyPr>
          <a:lstStyle/>
          <a:p>
            <a:r>
              <a:rPr lang="sk-SK" sz="4000" dirty="0"/>
              <a:t>C</a:t>
            </a:r>
            <a:r>
              <a:rPr lang="sk-SK" sz="4000" dirty="0">
                <a:highlight>
                  <a:srgbClr val="00FFFF"/>
                </a:highlight>
              </a:rPr>
              <a:t>R</a:t>
            </a:r>
            <a:r>
              <a:rPr lang="sk-SK" sz="4000" dirty="0"/>
              <a:t>UD pre kategórie – all() v admin rozhraní</a:t>
            </a:r>
          </a:p>
        </p:txBody>
      </p:sp>
      <p:sp>
        <p:nvSpPr>
          <p:cNvPr id="3" name="Content Placeholder 2">
            <a:extLst>
              <a:ext uri="{FF2B5EF4-FFF2-40B4-BE49-F238E27FC236}">
                <a16:creationId xmlns:a16="http://schemas.microsoft.com/office/drawing/2014/main" id="{B4D884B8-4B41-DDAF-C60D-BD8D7B639135}"/>
              </a:ext>
            </a:extLst>
          </p:cNvPr>
          <p:cNvSpPr>
            <a:spLocks noGrp="1"/>
          </p:cNvSpPr>
          <p:nvPr>
            <p:ph idx="1"/>
          </p:nvPr>
        </p:nvSpPr>
        <p:spPr>
          <a:xfrm>
            <a:off x="1136396" y="2418409"/>
            <a:ext cx="10656536" cy="3454358"/>
          </a:xfrm>
        </p:spPr>
        <p:txBody>
          <a:bodyPr anchor="t">
            <a:normAutofit/>
          </a:bodyPr>
          <a:lstStyle/>
          <a:p>
            <a:r>
              <a:rPr lang="sk-SK" dirty="0"/>
              <a:t>Výpis už máme formou ako pole objektov ale padá nám to s errorom, pretože pristupujeme k datam ako k asociatívnemu poľu</a:t>
            </a:r>
          </a:p>
        </p:txBody>
      </p:sp>
      <p:sp>
        <p:nvSpPr>
          <p:cNvPr id="10" name="Rectangle 9">
            <a:extLst>
              <a:ext uri="{FF2B5EF4-FFF2-40B4-BE49-F238E27FC236}">
                <a16:creationId xmlns:a16="http://schemas.microsoft.com/office/drawing/2014/main" id="{E7737DF9-2C0E-0A61-BE9E-47A2B9C0E7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60680B39-BAF9-35A1-D59A-85DC9EF492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B3FF7DD4-4E45-F0BF-C324-04E2B776AFF9}"/>
              </a:ext>
            </a:extLst>
          </p:cNvPr>
          <p:cNvPicPr>
            <a:picLocks noChangeAspect="1"/>
          </p:cNvPicPr>
          <p:nvPr/>
        </p:nvPicPr>
        <p:blipFill>
          <a:blip r:embed="rId3"/>
          <a:stretch>
            <a:fillRect/>
          </a:stretch>
        </p:blipFill>
        <p:spPr>
          <a:xfrm>
            <a:off x="1462202" y="3429000"/>
            <a:ext cx="9832052" cy="1783080"/>
          </a:xfrm>
          <a:prstGeom prst="rect">
            <a:avLst/>
          </a:prstGeom>
        </p:spPr>
      </p:pic>
    </p:spTree>
    <p:extLst>
      <p:ext uri="{BB962C8B-B14F-4D97-AF65-F5344CB8AC3E}">
        <p14:creationId xmlns:p14="http://schemas.microsoft.com/office/powerpoint/2010/main" val="390271630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A0CD303-B66D-9349-CE5A-330F64548FCA}"/>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EDE27FFA-A611-57F6-EF8E-3301B4D27F4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009637E-4FC2-4237-030C-D4BBE695099F}"/>
              </a:ext>
            </a:extLst>
          </p:cNvPr>
          <p:cNvSpPr>
            <a:spLocks noGrp="1"/>
          </p:cNvSpPr>
          <p:nvPr>
            <p:ph type="title"/>
          </p:nvPr>
        </p:nvSpPr>
        <p:spPr>
          <a:xfrm>
            <a:off x="1136397" y="502021"/>
            <a:ext cx="9688296" cy="979307"/>
          </a:xfrm>
        </p:spPr>
        <p:txBody>
          <a:bodyPr anchor="b">
            <a:normAutofit/>
          </a:bodyPr>
          <a:lstStyle/>
          <a:p>
            <a:r>
              <a:rPr lang="sk-SK" sz="4000" dirty="0"/>
              <a:t>C</a:t>
            </a:r>
            <a:r>
              <a:rPr lang="sk-SK" sz="4000" dirty="0">
                <a:highlight>
                  <a:srgbClr val="00FFFF"/>
                </a:highlight>
              </a:rPr>
              <a:t>R</a:t>
            </a:r>
            <a:r>
              <a:rPr lang="sk-SK" sz="4000" dirty="0"/>
              <a:t>UD pre kategórie – all() v admin rozhraní</a:t>
            </a:r>
          </a:p>
        </p:txBody>
      </p:sp>
      <p:sp>
        <p:nvSpPr>
          <p:cNvPr id="3" name="Content Placeholder 2">
            <a:extLst>
              <a:ext uri="{FF2B5EF4-FFF2-40B4-BE49-F238E27FC236}">
                <a16:creationId xmlns:a16="http://schemas.microsoft.com/office/drawing/2014/main" id="{D743B427-6C48-D6DE-25B2-0DBC5B7EECBC}"/>
              </a:ext>
            </a:extLst>
          </p:cNvPr>
          <p:cNvSpPr>
            <a:spLocks noGrp="1"/>
          </p:cNvSpPr>
          <p:nvPr>
            <p:ph idx="1"/>
          </p:nvPr>
        </p:nvSpPr>
        <p:spPr>
          <a:xfrm>
            <a:off x="1136396" y="2418409"/>
            <a:ext cx="10656536" cy="3454358"/>
          </a:xfrm>
        </p:spPr>
        <p:txBody>
          <a:bodyPr anchor="t">
            <a:normAutofit/>
          </a:bodyPr>
          <a:lstStyle/>
          <a:p>
            <a:r>
              <a:rPr lang="sk-SK" dirty="0"/>
              <a:t>Musíme to prepísať tak, aby sme pristupovali k dátam nie ako k položkám asociatívneho poľa ale ako k položkám poľa objektov</a:t>
            </a:r>
          </a:p>
          <a:p>
            <a:r>
              <a:rPr lang="sk-SK" dirty="0"/>
              <a:t>Podobne ako k metódam a funkciám, aj k objektom pristupujeme pomocou šípky -&gt;</a:t>
            </a:r>
          </a:p>
        </p:txBody>
      </p:sp>
      <p:sp>
        <p:nvSpPr>
          <p:cNvPr id="10" name="Rectangle 9">
            <a:extLst>
              <a:ext uri="{FF2B5EF4-FFF2-40B4-BE49-F238E27FC236}">
                <a16:creationId xmlns:a16="http://schemas.microsoft.com/office/drawing/2014/main" id="{90054C26-C906-825C-F9E0-71661F44DC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5A005EC6-E225-9BAA-D434-9258DE5CD9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8CA56C47-52DF-7733-5D79-3496D1E87BE0}"/>
              </a:ext>
            </a:extLst>
          </p:cNvPr>
          <p:cNvPicPr>
            <a:picLocks noChangeAspect="1"/>
          </p:cNvPicPr>
          <p:nvPr/>
        </p:nvPicPr>
        <p:blipFill>
          <a:blip r:embed="rId3"/>
          <a:stretch>
            <a:fillRect/>
          </a:stretch>
        </p:blipFill>
        <p:spPr>
          <a:xfrm>
            <a:off x="1351605" y="4419600"/>
            <a:ext cx="8124004" cy="1453167"/>
          </a:xfrm>
          <a:prstGeom prst="rect">
            <a:avLst/>
          </a:prstGeom>
        </p:spPr>
      </p:pic>
    </p:spTree>
    <p:extLst>
      <p:ext uri="{BB962C8B-B14F-4D97-AF65-F5344CB8AC3E}">
        <p14:creationId xmlns:p14="http://schemas.microsoft.com/office/powerpoint/2010/main" val="25443237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CD953CC-00FA-96E8-CB9E-0CCE50E4C0B0}"/>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F0E061E-B2F0-2204-BC99-7E592CDE17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D26D682-C869-F148-6887-F3930AE9F263}"/>
              </a:ext>
            </a:extLst>
          </p:cNvPr>
          <p:cNvSpPr>
            <a:spLocks noGrp="1"/>
          </p:cNvSpPr>
          <p:nvPr>
            <p:ph type="title"/>
          </p:nvPr>
        </p:nvSpPr>
        <p:spPr>
          <a:xfrm>
            <a:off x="1136397" y="502021"/>
            <a:ext cx="9688296" cy="979307"/>
          </a:xfrm>
        </p:spPr>
        <p:txBody>
          <a:bodyPr anchor="b">
            <a:normAutofit/>
          </a:bodyPr>
          <a:lstStyle/>
          <a:p>
            <a:r>
              <a:rPr lang="sk-SK" sz="4000" dirty="0"/>
              <a:t>C</a:t>
            </a:r>
            <a:r>
              <a:rPr lang="sk-SK" sz="4000" dirty="0">
                <a:highlight>
                  <a:srgbClr val="00FFFF"/>
                </a:highlight>
              </a:rPr>
              <a:t>R</a:t>
            </a:r>
            <a:r>
              <a:rPr lang="sk-SK" sz="4000" dirty="0"/>
              <a:t>UD pre kategórie – all() v admin rozhraní</a:t>
            </a:r>
          </a:p>
        </p:txBody>
      </p:sp>
      <p:sp>
        <p:nvSpPr>
          <p:cNvPr id="3" name="Content Placeholder 2">
            <a:extLst>
              <a:ext uri="{FF2B5EF4-FFF2-40B4-BE49-F238E27FC236}">
                <a16:creationId xmlns:a16="http://schemas.microsoft.com/office/drawing/2014/main" id="{58B17773-248A-9991-A0FA-ED3F94FC473C}"/>
              </a:ext>
            </a:extLst>
          </p:cNvPr>
          <p:cNvSpPr>
            <a:spLocks noGrp="1"/>
          </p:cNvSpPr>
          <p:nvPr>
            <p:ph idx="1"/>
          </p:nvPr>
        </p:nvSpPr>
        <p:spPr>
          <a:xfrm>
            <a:off x="1136396" y="2418409"/>
            <a:ext cx="10656536" cy="3454358"/>
          </a:xfrm>
        </p:spPr>
        <p:txBody>
          <a:bodyPr anchor="t">
            <a:normAutofit/>
          </a:bodyPr>
          <a:lstStyle/>
          <a:p>
            <a:r>
              <a:rPr lang="sk-SK" dirty="0"/>
              <a:t>Musíme to prepísať tak, aby sme pristupovali k dátam nie ako k položkám asociatívneho poľa ale ako k položkám poľa objektov</a:t>
            </a:r>
          </a:p>
          <a:p>
            <a:r>
              <a:rPr lang="sk-SK" dirty="0"/>
              <a:t>Podobne ako k metódam a funkciám, aj k objektom pristupujeme pomocou šípky -&gt;</a:t>
            </a:r>
          </a:p>
        </p:txBody>
      </p:sp>
      <p:sp>
        <p:nvSpPr>
          <p:cNvPr id="10" name="Rectangle 9">
            <a:extLst>
              <a:ext uri="{FF2B5EF4-FFF2-40B4-BE49-F238E27FC236}">
                <a16:creationId xmlns:a16="http://schemas.microsoft.com/office/drawing/2014/main" id="{C676B675-82F6-5001-1A4D-4B87BD9CD07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3857D624-A64B-65F7-5721-F33B3926DF1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6863E5E2-A2CA-90C9-2B8A-D4BEA5536D90}"/>
              </a:ext>
            </a:extLst>
          </p:cNvPr>
          <p:cNvPicPr>
            <a:picLocks noChangeAspect="1"/>
          </p:cNvPicPr>
          <p:nvPr/>
        </p:nvPicPr>
        <p:blipFill>
          <a:blip r:embed="rId3"/>
          <a:stretch>
            <a:fillRect/>
          </a:stretch>
        </p:blipFill>
        <p:spPr>
          <a:xfrm>
            <a:off x="1351605" y="4419600"/>
            <a:ext cx="8124004" cy="1453167"/>
          </a:xfrm>
          <a:prstGeom prst="rect">
            <a:avLst/>
          </a:prstGeom>
        </p:spPr>
      </p:pic>
    </p:spTree>
    <p:extLst>
      <p:ext uri="{BB962C8B-B14F-4D97-AF65-F5344CB8AC3E}">
        <p14:creationId xmlns:p14="http://schemas.microsoft.com/office/powerpoint/2010/main" val="360703429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B2E301E-E0C0-FD7E-C50C-01EC6B6FE60B}"/>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B61D752-27BC-8788-3261-768D5634616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9E66752-D37D-017D-A740-AC7BEBBAA248}"/>
              </a:ext>
            </a:extLst>
          </p:cNvPr>
          <p:cNvSpPr>
            <a:spLocks noGrp="1"/>
          </p:cNvSpPr>
          <p:nvPr>
            <p:ph type="title"/>
          </p:nvPr>
        </p:nvSpPr>
        <p:spPr>
          <a:xfrm>
            <a:off x="1136396" y="787771"/>
            <a:ext cx="9688296" cy="979307"/>
          </a:xfrm>
        </p:spPr>
        <p:txBody>
          <a:bodyPr anchor="b">
            <a:normAutofit fontScale="90000"/>
          </a:bodyPr>
          <a:lstStyle/>
          <a:p>
            <a:r>
              <a:rPr lang="sk-SK" sz="4000" dirty="0"/>
              <a:t>C</a:t>
            </a:r>
            <a:r>
              <a:rPr lang="sk-SK" sz="4000" dirty="0">
                <a:highlight>
                  <a:srgbClr val="00FFFF"/>
                </a:highlight>
              </a:rPr>
              <a:t>R</a:t>
            </a:r>
            <a:r>
              <a:rPr lang="sk-SK" sz="4000" dirty="0"/>
              <a:t>UD pre kategórie – zobrazenie počtu postov na kategóriu</a:t>
            </a:r>
          </a:p>
        </p:txBody>
      </p:sp>
      <p:sp>
        <p:nvSpPr>
          <p:cNvPr id="3" name="Content Placeholder 2">
            <a:extLst>
              <a:ext uri="{FF2B5EF4-FFF2-40B4-BE49-F238E27FC236}">
                <a16:creationId xmlns:a16="http://schemas.microsoft.com/office/drawing/2014/main" id="{69FC42F6-16B9-28C5-ECBF-589366641581}"/>
              </a:ext>
            </a:extLst>
          </p:cNvPr>
          <p:cNvSpPr>
            <a:spLocks noGrp="1"/>
          </p:cNvSpPr>
          <p:nvPr>
            <p:ph idx="1"/>
          </p:nvPr>
        </p:nvSpPr>
        <p:spPr>
          <a:xfrm>
            <a:off x="1136396" y="2418409"/>
            <a:ext cx="10656536" cy="3454358"/>
          </a:xfrm>
        </p:spPr>
        <p:txBody>
          <a:bodyPr anchor="t">
            <a:normAutofit/>
          </a:bodyPr>
          <a:lstStyle/>
          <a:p>
            <a:r>
              <a:rPr lang="sk-SK" dirty="0"/>
              <a:t>Zobrazenie počtu článkov, ktoré prislúchajú kategórii máme aktuálne hardcodnuté na 0</a:t>
            </a:r>
          </a:p>
          <a:p>
            <a:r>
              <a:rPr lang="sk-SK" dirty="0"/>
              <a:t>Máme dva spôsoby, ako zobraziť tento údaj.</a:t>
            </a:r>
          </a:p>
          <a:p>
            <a:endParaRPr lang="sk-SK" dirty="0"/>
          </a:p>
        </p:txBody>
      </p:sp>
      <p:sp>
        <p:nvSpPr>
          <p:cNvPr id="10" name="Rectangle 9">
            <a:extLst>
              <a:ext uri="{FF2B5EF4-FFF2-40B4-BE49-F238E27FC236}">
                <a16:creationId xmlns:a16="http://schemas.microsoft.com/office/drawing/2014/main" id="{85D1BED0-004E-21EA-3E8B-969C9F8E84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AA6FB7EA-8AEF-DFAA-BACE-BD58761CAB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6232100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2D3FA00-C103-54F2-6BBC-57536D730D8E}"/>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C49648D8-0638-8128-0059-8191860B6C2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8B1C772-EF3E-75DE-7D56-BF4D5EB990DE}"/>
              </a:ext>
            </a:extLst>
          </p:cNvPr>
          <p:cNvSpPr>
            <a:spLocks noGrp="1"/>
          </p:cNvSpPr>
          <p:nvPr>
            <p:ph type="title"/>
          </p:nvPr>
        </p:nvSpPr>
        <p:spPr>
          <a:xfrm>
            <a:off x="1136396" y="787771"/>
            <a:ext cx="9688296" cy="979307"/>
          </a:xfrm>
        </p:spPr>
        <p:txBody>
          <a:bodyPr anchor="b">
            <a:normAutofit fontScale="90000"/>
          </a:bodyPr>
          <a:lstStyle/>
          <a:p>
            <a:r>
              <a:rPr lang="sk-SK" sz="4000" dirty="0"/>
              <a:t>C</a:t>
            </a:r>
            <a:r>
              <a:rPr lang="sk-SK" sz="4000" dirty="0">
                <a:highlight>
                  <a:srgbClr val="00FFFF"/>
                </a:highlight>
              </a:rPr>
              <a:t>R</a:t>
            </a:r>
            <a:r>
              <a:rPr lang="sk-SK" sz="4000" dirty="0"/>
              <a:t>UD pre kategórie – zobrazenie počtu postov na kategóriu (prvý spôsob)</a:t>
            </a:r>
          </a:p>
        </p:txBody>
      </p:sp>
      <p:sp>
        <p:nvSpPr>
          <p:cNvPr id="3" name="Content Placeholder 2">
            <a:extLst>
              <a:ext uri="{FF2B5EF4-FFF2-40B4-BE49-F238E27FC236}">
                <a16:creationId xmlns:a16="http://schemas.microsoft.com/office/drawing/2014/main" id="{9F0A8B3B-D892-83BF-B63B-046CA277C681}"/>
              </a:ext>
            </a:extLst>
          </p:cNvPr>
          <p:cNvSpPr>
            <a:spLocks noGrp="1"/>
          </p:cNvSpPr>
          <p:nvPr>
            <p:ph idx="1"/>
          </p:nvPr>
        </p:nvSpPr>
        <p:spPr>
          <a:xfrm>
            <a:off x="1136396" y="2418409"/>
            <a:ext cx="10656536" cy="3454358"/>
          </a:xfrm>
        </p:spPr>
        <p:txBody>
          <a:bodyPr anchor="t">
            <a:normAutofit/>
          </a:bodyPr>
          <a:lstStyle/>
          <a:p>
            <a:r>
              <a:rPr lang="sk-SK" dirty="0"/>
              <a:t>Do Category.php pridáme metódu na zobrazenie počtov článku: </a:t>
            </a:r>
            <a:r>
              <a:rPr lang="sk-SK" dirty="0">
                <a:hlinkClick r:id="rId3"/>
              </a:rPr>
              <a:t>https://gist.github.com/livi83/74d772697380fe559dd56b688c414f56</a:t>
            </a:r>
            <a:endParaRPr lang="sk-SK" dirty="0"/>
          </a:p>
          <a:p>
            <a:r>
              <a:rPr lang="sk-SK" dirty="0"/>
              <a:t>Volanie bude nasledovné v admin.php</a:t>
            </a:r>
          </a:p>
          <a:p>
            <a:endParaRPr lang="sk-SK" dirty="0"/>
          </a:p>
        </p:txBody>
      </p:sp>
      <p:sp>
        <p:nvSpPr>
          <p:cNvPr id="10" name="Rectangle 9">
            <a:extLst>
              <a:ext uri="{FF2B5EF4-FFF2-40B4-BE49-F238E27FC236}">
                <a16:creationId xmlns:a16="http://schemas.microsoft.com/office/drawing/2014/main" id="{F9EF5EDD-772D-82B4-EE0E-BC5CCCD64D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F70120A-AC4E-58FD-5FE5-51D5610E96F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89F018D8-B239-ACE7-B876-13F9185CC6F1}"/>
              </a:ext>
            </a:extLst>
          </p:cNvPr>
          <p:cNvPicPr>
            <a:picLocks noChangeAspect="1"/>
          </p:cNvPicPr>
          <p:nvPr/>
        </p:nvPicPr>
        <p:blipFill>
          <a:blip r:embed="rId4"/>
          <a:stretch>
            <a:fillRect/>
          </a:stretch>
        </p:blipFill>
        <p:spPr>
          <a:xfrm>
            <a:off x="1452090" y="4405221"/>
            <a:ext cx="6773220" cy="1305107"/>
          </a:xfrm>
          <a:prstGeom prst="rect">
            <a:avLst/>
          </a:prstGeom>
        </p:spPr>
      </p:pic>
      <p:pic>
        <p:nvPicPr>
          <p:cNvPr id="7" name="Picture 6">
            <a:extLst>
              <a:ext uri="{FF2B5EF4-FFF2-40B4-BE49-F238E27FC236}">
                <a16:creationId xmlns:a16="http://schemas.microsoft.com/office/drawing/2014/main" id="{3032873D-68CF-F71E-9D8F-12CFAD12FE83}"/>
              </a:ext>
            </a:extLst>
          </p:cNvPr>
          <p:cNvPicPr>
            <a:picLocks noChangeAspect="1"/>
          </p:cNvPicPr>
          <p:nvPr/>
        </p:nvPicPr>
        <p:blipFill>
          <a:blip r:embed="rId5"/>
          <a:stretch>
            <a:fillRect/>
          </a:stretch>
        </p:blipFill>
        <p:spPr>
          <a:xfrm>
            <a:off x="8539797" y="3967058"/>
            <a:ext cx="3452669" cy="1771844"/>
          </a:xfrm>
          <a:prstGeom prst="rect">
            <a:avLst/>
          </a:prstGeom>
        </p:spPr>
      </p:pic>
    </p:spTree>
    <p:extLst>
      <p:ext uri="{BB962C8B-B14F-4D97-AF65-F5344CB8AC3E}">
        <p14:creationId xmlns:p14="http://schemas.microsoft.com/office/powerpoint/2010/main" val="208377400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A48FAFB0-4A54-BA66-8884-0A34C7A6E43B}"/>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819F200-EEBD-59A1-5545-2092445621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A5F2770-F87F-67F0-2C53-49C5295F6B3C}"/>
              </a:ext>
            </a:extLst>
          </p:cNvPr>
          <p:cNvSpPr>
            <a:spLocks noGrp="1"/>
          </p:cNvSpPr>
          <p:nvPr>
            <p:ph type="title"/>
          </p:nvPr>
        </p:nvSpPr>
        <p:spPr>
          <a:xfrm>
            <a:off x="1136396" y="787771"/>
            <a:ext cx="9688296" cy="979307"/>
          </a:xfrm>
        </p:spPr>
        <p:txBody>
          <a:bodyPr anchor="b">
            <a:normAutofit fontScale="90000"/>
          </a:bodyPr>
          <a:lstStyle/>
          <a:p>
            <a:r>
              <a:rPr lang="sk-SK" sz="4000" dirty="0"/>
              <a:t>C</a:t>
            </a:r>
            <a:r>
              <a:rPr lang="sk-SK" sz="4000" dirty="0">
                <a:highlight>
                  <a:srgbClr val="00FFFF"/>
                </a:highlight>
              </a:rPr>
              <a:t>R</a:t>
            </a:r>
            <a:r>
              <a:rPr lang="sk-SK" sz="4000" dirty="0"/>
              <a:t>UD pre kategórie – zobrazenie počtu postov na kategóriu (prvý spôsob)</a:t>
            </a:r>
          </a:p>
        </p:txBody>
      </p:sp>
      <p:sp>
        <p:nvSpPr>
          <p:cNvPr id="3" name="Content Placeholder 2">
            <a:extLst>
              <a:ext uri="{FF2B5EF4-FFF2-40B4-BE49-F238E27FC236}">
                <a16:creationId xmlns:a16="http://schemas.microsoft.com/office/drawing/2014/main" id="{A85136D7-55A6-DF13-361A-2170529CE9F9}"/>
              </a:ext>
            </a:extLst>
          </p:cNvPr>
          <p:cNvSpPr>
            <a:spLocks noGrp="1"/>
          </p:cNvSpPr>
          <p:nvPr>
            <p:ph idx="1"/>
          </p:nvPr>
        </p:nvSpPr>
        <p:spPr>
          <a:xfrm>
            <a:off x="1136396" y="2418409"/>
            <a:ext cx="10656536" cy="3454358"/>
          </a:xfrm>
        </p:spPr>
        <p:txBody>
          <a:bodyPr anchor="t">
            <a:normAutofit fontScale="92500" lnSpcReduction="10000"/>
          </a:bodyPr>
          <a:lstStyle/>
          <a:p>
            <a:pPr marL="0" indent="0">
              <a:buNone/>
            </a:pPr>
            <a:r>
              <a:rPr lang="sk-SK" dirty="0"/>
              <a:t>Predstavme si, že máme v databáze </a:t>
            </a:r>
            <a:r>
              <a:rPr lang="sk-SK" b="1" dirty="0"/>
              <a:t>100 kategórií</a:t>
            </a:r>
            <a:r>
              <a:rPr lang="sk-SK" dirty="0"/>
              <a:t>. Súčasný kód robí nasledovné:</a:t>
            </a:r>
          </a:p>
          <a:p>
            <a:r>
              <a:rPr lang="sk-SK" b="1" dirty="0"/>
              <a:t>1 dopyt (ten "1"):</a:t>
            </a:r>
            <a:r>
              <a:rPr lang="sk-SK" dirty="0"/>
              <a:t> Na začiatku zavoláme </a:t>
            </a:r>
            <a:r>
              <a:rPr lang="sk-SK" b="1" dirty="0"/>
              <a:t>$category-&gt;all()</a:t>
            </a:r>
            <a:r>
              <a:rPr lang="sk-SK" dirty="0"/>
              <a:t>. Databáza vráti zoznam 100 kategórií.</a:t>
            </a:r>
          </a:p>
          <a:p>
            <a:r>
              <a:rPr lang="sk-SK" b="1" dirty="0"/>
              <a:t>N dopytov (tých "N"):</a:t>
            </a:r>
            <a:r>
              <a:rPr lang="sk-SK" dirty="0"/>
              <a:t> Následne v cykle foreach prechádzame každú jednu kategóriu a pre každú z nich zavoláme metódu </a:t>
            </a:r>
            <a:r>
              <a:rPr lang="sk-SK" b="1" dirty="0"/>
              <a:t>getPostsCount()</a:t>
            </a:r>
            <a:r>
              <a:rPr lang="sk-SK" dirty="0"/>
              <a:t>.</a:t>
            </a:r>
          </a:p>
          <a:p>
            <a:r>
              <a:rPr lang="sk-SK" b="1" dirty="0"/>
              <a:t>Výsledok?</a:t>
            </a:r>
            <a:r>
              <a:rPr lang="sk-SK" dirty="0"/>
              <a:t> Na zobrazenie jednej jednoduchej tabuľky vykonáme </a:t>
            </a:r>
            <a:r>
              <a:rPr lang="sk-SK" b="1" dirty="0"/>
              <a:t>101 dopytov</a:t>
            </a:r>
            <a:r>
              <a:rPr lang="sk-SK" dirty="0"/>
              <a:t> do databázy. Ak by ste mali 1000 kategórií, vykonáme 1001 dopytov.</a:t>
            </a:r>
          </a:p>
        </p:txBody>
      </p:sp>
      <p:sp>
        <p:nvSpPr>
          <p:cNvPr id="10" name="Rectangle 9">
            <a:extLst>
              <a:ext uri="{FF2B5EF4-FFF2-40B4-BE49-F238E27FC236}">
                <a16:creationId xmlns:a16="http://schemas.microsoft.com/office/drawing/2014/main" id="{913594E5-BB5C-5C7A-7254-E3D96CA3EF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855185C7-E700-8D3B-D2B0-48A0CEF428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515452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FC7F183-CC96-B148-9822-46B48F0A9E19}"/>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96123DA-081C-AB5C-980A-138FEB0758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CA9E98D-F10B-BBD3-4844-436C26DD4AFB}"/>
              </a:ext>
            </a:extLst>
          </p:cNvPr>
          <p:cNvSpPr>
            <a:spLocks noGrp="1"/>
          </p:cNvSpPr>
          <p:nvPr>
            <p:ph type="title"/>
          </p:nvPr>
        </p:nvSpPr>
        <p:spPr>
          <a:xfrm>
            <a:off x="1136396" y="787771"/>
            <a:ext cx="9688296" cy="979307"/>
          </a:xfrm>
        </p:spPr>
        <p:txBody>
          <a:bodyPr anchor="b">
            <a:normAutofit fontScale="90000"/>
          </a:bodyPr>
          <a:lstStyle/>
          <a:p>
            <a:r>
              <a:rPr lang="sk-SK" sz="4000" dirty="0"/>
              <a:t>C</a:t>
            </a:r>
            <a:r>
              <a:rPr lang="sk-SK" sz="4000" dirty="0">
                <a:highlight>
                  <a:srgbClr val="00FFFF"/>
                </a:highlight>
              </a:rPr>
              <a:t>R</a:t>
            </a:r>
            <a:r>
              <a:rPr lang="sk-SK" sz="4000" dirty="0"/>
              <a:t>UD pre kategórie – zobrazenie počtu postov na kategóriu (prvý spôsob)</a:t>
            </a:r>
          </a:p>
        </p:txBody>
      </p:sp>
      <p:sp>
        <p:nvSpPr>
          <p:cNvPr id="3" name="Content Placeholder 2">
            <a:extLst>
              <a:ext uri="{FF2B5EF4-FFF2-40B4-BE49-F238E27FC236}">
                <a16:creationId xmlns:a16="http://schemas.microsoft.com/office/drawing/2014/main" id="{C8DEAE67-1FB2-02DD-0152-63509076BAB2}"/>
              </a:ext>
            </a:extLst>
          </p:cNvPr>
          <p:cNvSpPr>
            <a:spLocks noGrp="1"/>
          </p:cNvSpPr>
          <p:nvPr>
            <p:ph idx="1"/>
          </p:nvPr>
        </p:nvSpPr>
        <p:spPr>
          <a:xfrm>
            <a:off x="1136396" y="2418409"/>
            <a:ext cx="10656536" cy="3454358"/>
          </a:xfrm>
        </p:spPr>
        <p:txBody>
          <a:bodyPr anchor="t">
            <a:normAutofit lnSpcReduction="10000"/>
          </a:bodyPr>
          <a:lstStyle/>
          <a:p>
            <a:r>
              <a:rPr lang="sk-SK" dirty="0"/>
              <a:t>Každý dopyt na databázu má svoju "réžiu" (overhead):</a:t>
            </a:r>
          </a:p>
          <a:p>
            <a:r>
              <a:rPr lang="sk-SK" dirty="0"/>
              <a:t>PHP musí nadviazať komunikáciu s databázovým serverom.</a:t>
            </a:r>
          </a:p>
          <a:p>
            <a:r>
              <a:rPr lang="sk-SK" dirty="0"/>
              <a:t>Server musí prijať SQL príkaz, overiť syntax a naplánovať jeho vykonanie.</a:t>
            </a:r>
          </a:p>
          <a:p>
            <a:r>
              <a:rPr lang="sk-SK" dirty="0"/>
              <a:t>Dáta sa musia poslať po sieti späť do PHP.</a:t>
            </a:r>
          </a:p>
          <a:p>
            <a:r>
              <a:rPr lang="sk-SK" dirty="0"/>
              <a:t>Aj keď jeden dopyt trvá len 1 milisekundu, pri stovkách dopytov už používateľ pocíti citeľné spomalenie načítania stránky. Databáza sa zbytočne preťažuje vykonávaním úloh, ktoré sa dali vyriešiť naraz.</a:t>
            </a:r>
          </a:p>
        </p:txBody>
      </p:sp>
      <p:sp>
        <p:nvSpPr>
          <p:cNvPr id="10" name="Rectangle 9">
            <a:extLst>
              <a:ext uri="{FF2B5EF4-FFF2-40B4-BE49-F238E27FC236}">
                <a16:creationId xmlns:a16="http://schemas.microsoft.com/office/drawing/2014/main" id="{DCEAB9BC-212E-FCCD-803D-C5B5B1E78B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45F1EBEB-1068-0F28-6F2F-9D2BD15451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6049860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F426862-3EFD-8EDD-27C0-D410D01E359E}"/>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D2662281-713D-E2EF-9041-70EB1DDDB2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F440FA8-115D-B211-905C-F74D3F0B5018}"/>
              </a:ext>
            </a:extLst>
          </p:cNvPr>
          <p:cNvSpPr>
            <a:spLocks noGrp="1"/>
          </p:cNvSpPr>
          <p:nvPr>
            <p:ph type="title"/>
          </p:nvPr>
        </p:nvSpPr>
        <p:spPr>
          <a:xfrm>
            <a:off x="1136396" y="787771"/>
            <a:ext cx="9688296" cy="979307"/>
          </a:xfrm>
        </p:spPr>
        <p:txBody>
          <a:bodyPr anchor="b">
            <a:normAutofit fontScale="90000"/>
          </a:bodyPr>
          <a:lstStyle/>
          <a:p>
            <a:r>
              <a:rPr lang="sk-SK" sz="4000" dirty="0"/>
              <a:t>C</a:t>
            </a:r>
            <a:r>
              <a:rPr lang="sk-SK" sz="4000" dirty="0">
                <a:highlight>
                  <a:srgbClr val="00FFFF"/>
                </a:highlight>
              </a:rPr>
              <a:t>R</a:t>
            </a:r>
            <a:r>
              <a:rPr lang="sk-SK" sz="4000" dirty="0"/>
              <a:t>UD pre kategórie – zobrazenie počtu postov na kategóriu (druhý spôsob)</a:t>
            </a:r>
          </a:p>
        </p:txBody>
      </p:sp>
      <p:sp>
        <p:nvSpPr>
          <p:cNvPr id="3" name="Content Placeholder 2">
            <a:extLst>
              <a:ext uri="{FF2B5EF4-FFF2-40B4-BE49-F238E27FC236}">
                <a16:creationId xmlns:a16="http://schemas.microsoft.com/office/drawing/2014/main" id="{5E9984BF-4817-5EF9-8E37-9FE75889C7E8}"/>
              </a:ext>
            </a:extLst>
          </p:cNvPr>
          <p:cNvSpPr>
            <a:spLocks noGrp="1"/>
          </p:cNvSpPr>
          <p:nvPr>
            <p:ph idx="1"/>
          </p:nvPr>
        </p:nvSpPr>
        <p:spPr>
          <a:xfrm>
            <a:off x="1136396" y="2418409"/>
            <a:ext cx="10656536" cy="2877491"/>
          </a:xfrm>
        </p:spPr>
        <p:txBody>
          <a:bodyPr anchor="t">
            <a:normAutofit/>
          </a:bodyPr>
          <a:lstStyle/>
          <a:p>
            <a:r>
              <a:rPr lang="sk-SK" sz="2000" dirty="0"/>
              <a:t>Riešením je preniesť logiku sčítania priamo do prvého dopytu pomocou </a:t>
            </a:r>
            <a:r>
              <a:rPr lang="sk-SK" sz="2000" b="1" dirty="0"/>
              <a:t>SQL agregácie a spájania tabuliek (JOIN)</a:t>
            </a:r>
            <a:r>
              <a:rPr lang="sk-SK" sz="2000" dirty="0"/>
              <a:t>. Namiesto toho, aby sme sa pýtali 100-krát „Koľko článkov má kategória X?“, opýtame sa raz: „Daj mi všetky kategórie a k nim hneď pripočítaj počet ich článkov z pivotnej tabuľky.“</a:t>
            </a:r>
          </a:p>
          <a:p>
            <a:r>
              <a:rPr lang="sk-SK" sz="2000" dirty="0"/>
              <a:t>Metódu getPostCount vymažeme a upravíme metódu all nasledovne: </a:t>
            </a:r>
            <a:r>
              <a:rPr lang="sk-SK" sz="2000" dirty="0">
                <a:hlinkClick r:id="rId3"/>
              </a:rPr>
              <a:t>https://gist.github.com/livi83/b456cb05d4187e8ce70c0b3f720e3399</a:t>
            </a:r>
            <a:endParaRPr lang="sk-SK" sz="2000" dirty="0"/>
          </a:p>
          <a:p>
            <a:r>
              <a:rPr lang="sk-SK" sz="2000" dirty="0"/>
              <a:t>Volanie v admin.php bude vyzerať:</a:t>
            </a:r>
          </a:p>
        </p:txBody>
      </p:sp>
      <p:sp>
        <p:nvSpPr>
          <p:cNvPr id="10" name="Rectangle 9">
            <a:extLst>
              <a:ext uri="{FF2B5EF4-FFF2-40B4-BE49-F238E27FC236}">
                <a16:creationId xmlns:a16="http://schemas.microsoft.com/office/drawing/2014/main" id="{3A716DC7-27F9-5A54-1241-F010C07665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6BAECFBD-4EEB-D5F6-5877-ABC4C16BF26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2883F547-71BD-7D28-7460-6532202C3573}"/>
              </a:ext>
            </a:extLst>
          </p:cNvPr>
          <p:cNvPicPr>
            <a:picLocks noChangeAspect="1"/>
          </p:cNvPicPr>
          <p:nvPr/>
        </p:nvPicPr>
        <p:blipFill>
          <a:blip r:embed="rId4"/>
          <a:stretch>
            <a:fillRect/>
          </a:stretch>
        </p:blipFill>
        <p:spPr>
          <a:xfrm>
            <a:off x="1275938" y="4860385"/>
            <a:ext cx="5906324" cy="1209844"/>
          </a:xfrm>
          <a:prstGeom prst="rect">
            <a:avLst/>
          </a:prstGeom>
        </p:spPr>
      </p:pic>
    </p:spTree>
    <p:extLst>
      <p:ext uri="{BB962C8B-B14F-4D97-AF65-F5344CB8AC3E}">
        <p14:creationId xmlns:p14="http://schemas.microsoft.com/office/powerpoint/2010/main" val="35392849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52A793C-2383-1E81-B642-8D381C856F05}"/>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6C6CDD5E-CA1A-0777-226C-9077E9EBB0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C474638-2C22-2F2B-AA80-3A040650A90B}"/>
              </a:ext>
            </a:extLst>
          </p:cNvPr>
          <p:cNvSpPr>
            <a:spLocks noGrp="1"/>
          </p:cNvSpPr>
          <p:nvPr>
            <p:ph type="title"/>
          </p:nvPr>
        </p:nvSpPr>
        <p:spPr>
          <a:xfrm>
            <a:off x="1136396" y="787771"/>
            <a:ext cx="9688296" cy="979307"/>
          </a:xfrm>
        </p:spPr>
        <p:txBody>
          <a:bodyPr anchor="b">
            <a:normAutofit/>
          </a:bodyPr>
          <a:lstStyle/>
          <a:p>
            <a:r>
              <a:rPr lang="sk-SK" sz="4000" dirty="0"/>
              <a:t>CRU</a:t>
            </a:r>
            <a:r>
              <a:rPr lang="sk-SK" sz="4000" dirty="0">
                <a:highlight>
                  <a:srgbClr val="00FFFF"/>
                </a:highlight>
              </a:rPr>
              <a:t>D</a:t>
            </a:r>
            <a:r>
              <a:rPr lang="sk-SK" sz="4000" dirty="0"/>
              <a:t> pre kategórie </a:t>
            </a:r>
            <a:r>
              <a:rPr lang="sk-SK" sz="4000"/>
              <a:t>– zmazanie kategórie</a:t>
            </a:r>
            <a:endParaRPr lang="sk-SK" sz="4000" dirty="0"/>
          </a:p>
        </p:txBody>
      </p:sp>
      <p:sp>
        <p:nvSpPr>
          <p:cNvPr id="3" name="Content Placeholder 2">
            <a:extLst>
              <a:ext uri="{FF2B5EF4-FFF2-40B4-BE49-F238E27FC236}">
                <a16:creationId xmlns:a16="http://schemas.microsoft.com/office/drawing/2014/main" id="{216D158A-D9CA-F331-2AA4-AD146DDB07BE}"/>
              </a:ext>
            </a:extLst>
          </p:cNvPr>
          <p:cNvSpPr>
            <a:spLocks noGrp="1"/>
          </p:cNvSpPr>
          <p:nvPr>
            <p:ph idx="1"/>
          </p:nvPr>
        </p:nvSpPr>
        <p:spPr>
          <a:xfrm>
            <a:off x="1136396" y="2418409"/>
            <a:ext cx="6580619" cy="2877491"/>
          </a:xfrm>
        </p:spPr>
        <p:txBody>
          <a:bodyPr anchor="t">
            <a:normAutofit lnSpcReduction="10000"/>
          </a:bodyPr>
          <a:lstStyle/>
          <a:p>
            <a:r>
              <a:rPr lang="sk-SK" sz="2000" dirty="0"/>
              <a:t>Po kliknutí na Delete chceme vymazať konkrétnu kategóriu z databázy. </a:t>
            </a:r>
          </a:p>
          <a:p>
            <a:r>
              <a:rPr lang="sk-SK" sz="2000" dirty="0"/>
              <a:t>Potrebujeme metódu (napr. S názvom delete), ktorá bude na pozadí robiť v sql DELETE </a:t>
            </a:r>
          </a:p>
          <a:p>
            <a:r>
              <a:rPr lang="sk-SK" sz="2000" dirty="0"/>
              <a:t>Potrebujeme tú metódu zavolať vtedy, keď je stlačené tlačidlo delete. </a:t>
            </a:r>
          </a:p>
          <a:p>
            <a:r>
              <a:rPr lang="sk-SK" sz="2000" dirty="0"/>
              <a:t>Do každého tlačidla preto potrebujeme dostať informáciu o tom, aké idčko má daná kategória (nech ju vieme potom mazať podľa id)</a:t>
            </a:r>
          </a:p>
        </p:txBody>
      </p:sp>
      <p:sp>
        <p:nvSpPr>
          <p:cNvPr id="10" name="Rectangle 9">
            <a:extLst>
              <a:ext uri="{FF2B5EF4-FFF2-40B4-BE49-F238E27FC236}">
                <a16:creationId xmlns:a16="http://schemas.microsoft.com/office/drawing/2014/main" id="{302F4099-AAA4-9510-4041-07D275218EF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6A2298CF-947D-4B41-EE7B-C16BE56DAE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70C2C73E-FCEE-CF74-0C09-90A61B879177}"/>
              </a:ext>
            </a:extLst>
          </p:cNvPr>
          <p:cNvPicPr>
            <a:picLocks noChangeAspect="1"/>
          </p:cNvPicPr>
          <p:nvPr/>
        </p:nvPicPr>
        <p:blipFill>
          <a:blip r:embed="rId3"/>
          <a:stretch>
            <a:fillRect/>
          </a:stretch>
        </p:blipFill>
        <p:spPr>
          <a:xfrm>
            <a:off x="7913036" y="2004672"/>
            <a:ext cx="2575426" cy="2280194"/>
          </a:xfrm>
          <a:prstGeom prst="rect">
            <a:avLst/>
          </a:prstGeom>
        </p:spPr>
      </p:pic>
      <p:pic>
        <p:nvPicPr>
          <p:cNvPr id="15" name="Picture 14">
            <a:extLst>
              <a:ext uri="{FF2B5EF4-FFF2-40B4-BE49-F238E27FC236}">
                <a16:creationId xmlns:a16="http://schemas.microsoft.com/office/drawing/2014/main" id="{68BC41AD-60BC-1459-B096-A34D762CEEE0}"/>
              </a:ext>
            </a:extLst>
          </p:cNvPr>
          <p:cNvPicPr>
            <a:picLocks noChangeAspect="1"/>
          </p:cNvPicPr>
          <p:nvPr/>
        </p:nvPicPr>
        <p:blipFill>
          <a:blip r:embed="rId4"/>
          <a:stretch>
            <a:fillRect/>
          </a:stretch>
        </p:blipFill>
        <p:spPr>
          <a:xfrm>
            <a:off x="7549892" y="4228251"/>
            <a:ext cx="3696216" cy="743054"/>
          </a:xfrm>
          <a:prstGeom prst="rect">
            <a:avLst/>
          </a:prstGeom>
        </p:spPr>
      </p:pic>
    </p:spTree>
    <p:extLst>
      <p:ext uri="{BB962C8B-B14F-4D97-AF65-F5344CB8AC3E}">
        <p14:creationId xmlns:p14="http://schemas.microsoft.com/office/powerpoint/2010/main" val="42814053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2C622601-4A60-EE5A-31D9-67070FBDD76D}"/>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E461CA56-24E1-484A-BEB0-2902EDEF49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D9A9428-5238-6DB6-2C0B-6D59EB18B6B0}"/>
              </a:ext>
            </a:extLst>
          </p:cNvPr>
          <p:cNvSpPr>
            <a:spLocks noGrp="1"/>
          </p:cNvSpPr>
          <p:nvPr>
            <p:ph type="title"/>
          </p:nvPr>
        </p:nvSpPr>
        <p:spPr>
          <a:xfrm>
            <a:off x="1136397" y="502021"/>
            <a:ext cx="9688296" cy="979307"/>
          </a:xfrm>
        </p:spPr>
        <p:txBody>
          <a:bodyPr anchor="b">
            <a:normAutofit/>
          </a:bodyPr>
          <a:lstStyle/>
          <a:p>
            <a:r>
              <a:rPr lang="sk-SK" sz="4000" dirty="0"/>
              <a:t>CRUD pre kategórie</a:t>
            </a:r>
          </a:p>
        </p:txBody>
      </p:sp>
      <p:sp>
        <p:nvSpPr>
          <p:cNvPr id="3" name="Content Placeholder 2">
            <a:extLst>
              <a:ext uri="{FF2B5EF4-FFF2-40B4-BE49-F238E27FC236}">
                <a16:creationId xmlns:a16="http://schemas.microsoft.com/office/drawing/2014/main" id="{7BCC9AC5-A376-1B0E-F97C-8D31CEEAE1ED}"/>
              </a:ext>
            </a:extLst>
          </p:cNvPr>
          <p:cNvSpPr>
            <a:spLocks noGrp="1"/>
          </p:cNvSpPr>
          <p:nvPr>
            <p:ph idx="1"/>
          </p:nvPr>
        </p:nvSpPr>
        <p:spPr>
          <a:xfrm>
            <a:off x="1136396" y="2418409"/>
            <a:ext cx="8639199" cy="3454358"/>
          </a:xfrm>
        </p:spPr>
        <p:txBody>
          <a:bodyPr anchor="t">
            <a:normAutofit/>
          </a:bodyPr>
          <a:lstStyle/>
          <a:p>
            <a:pPr marL="0" indent="0">
              <a:buNone/>
            </a:pPr>
            <a:r>
              <a:rPr lang="sk-SK" dirty="0"/>
              <a:t>Chceme vytvoriť model Categories, ktorý bude vedieť:</a:t>
            </a:r>
          </a:p>
          <a:p>
            <a:r>
              <a:rPr lang="sk-SK" dirty="0"/>
              <a:t>získať všetky kategórie </a:t>
            </a:r>
          </a:p>
          <a:p>
            <a:r>
              <a:rPr lang="sk-SK" dirty="0"/>
              <a:t>získať jednu kategóriu podľa id </a:t>
            </a:r>
          </a:p>
          <a:p>
            <a:r>
              <a:rPr lang="sk-SK" dirty="0"/>
              <a:t>vytvoriť novú kategóriu </a:t>
            </a:r>
          </a:p>
          <a:p>
            <a:r>
              <a:rPr lang="sk-SK" dirty="0"/>
              <a:t>upraviť kategóriu </a:t>
            </a:r>
          </a:p>
          <a:p>
            <a:r>
              <a:rPr lang="sk-SK" dirty="0"/>
              <a:t>vymazať kategóriu </a:t>
            </a:r>
          </a:p>
        </p:txBody>
      </p:sp>
      <p:sp>
        <p:nvSpPr>
          <p:cNvPr id="10" name="Rectangle 9">
            <a:extLst>
              <a:ext uri="{FF2B5EF4-FFF2-40B4-BE49-F238E27FC236}">
                <a16:creationId xmlns:a16="http://schemas.microsoft.com/office/drawing/2014/main" id="{1D723527-6595-C578-4CD3-DC93FACE5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0D8F1F1A-D578-6DC2-CB6B-3BFF36330B1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6786634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281AA94-3A17-1BFF-DF5C-643915F0D553}"/>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4EC612EA-D954-02FC-13AF-5D8AC9ED04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9C01847-CBB3-F7DB-F42D-9DD1404D8037}"/>
              </a:ext>
            </a:extLst>
          </p:cNvPr>
          <p:cNvSpPr>
            <a:spLocks noGrp="1"/>
          </p:cNvSpPr>
          <p:nvPr>
            <p:ph type="title"/>
          </p:nvPr>
        </p:nvSpPr>
        <p:spPr>
          <a:xfrm>
            <a:off x="1136396" y="787771"/>
            <a:ext cx="9688296" cy="979307"/>
          </a:xfrm>
        </p:spPr>
        <p:txBody>
          <a:bodyPr anchor="b">
            <a:normAutofit/>
          </a:bodyPr>
          <a:lstStyle/>
          <a:p>
            <a:r>
              <a:rPr lang="sk-SK" sz="4000" dirty="0"/>
              <a:t>CRU</a:t>
            </a:r>
            <a:r>
              <a:rPr lang="sk-SK" sz="4000" dirty="0">
                <a:highlight>
                  <a:srgbClr val="00FFFF"/>
                </a:highlight>
              </a:rPr>
              <a:t>D</a:t>
            </a:r>
            <a:r>
              <a:rPr lang="sk-SK" sz="4000" dirty="0"/>
              <a:t> pre kategórie </a:t>
            </a:r>
            <a:r>
              <a:rPr lang="sk-SK" sz="4000"/>
              <a:t>– zmazanie kategórie</a:t>
            </a:r>
            <a:endParaRPr lang="sk-SK" sz="4000" dirty="0"/>
          </a:p>
        </p:txBody>
      </p:sp>
      <p:sp>
        <p:nvSpPr>
          <p:cNvPr id="3" name="Content Placeholder 2">
            <a:extLst>
              <a:ext uri="{FF2B5EF4-FFF2-40B4-BE49-F238E27FC236}">
                <a16:creationId xmlns:a16="http://schemas.microsoft.com/office/drawing/2014/main" id="{3D22896D-5885-8108-9A50-A8860DB0935B}"/>
              </a:ext>
            </a:extLst>
          </p:cNvPr>
          <p:cNvSpPr>
            <a:spLocks noGrp="1"/>
          </p:cNvSpPr>
          <p:nvPr>
            <p:ph idx="1"/>
          </p:nvPr>
        </p:nvSpPr>
        <p:spPr>
          <a:xfrm>
            <a:off x="1136396" y="2418409"/>
            <a:ext cx="6580619" cy="2877491"/>
          </a:xfrm>
        </p:spPr>
        <p:txBody>
          <a:bodyPr anchor="t">
            <a:normAutofit fontScale="92500" lnSpcReduction="20000"/>
          </a:bodyPr>
          <a:lstStyle/>
          <a:p>
            <a:r>
              <a:rPr lang="sk-SK" sz="2000" dirty="0"/>
              <a:t>Po kliknutí na Delete chceme vymazať konkrétnu kategóriu z databázy. </a:t>
            </a:r>
          </a:p>
          <a:p>
            <a:r>
              <a:rPr lang="sk-SK" sz="2000" dirty="0"/>
              <a:t>Potrebujeme metódu (napr. S názvom delete), ktorá bude na pozadí robiť v sql DELETE </a:t>
            </a:r>
          </a:p>
          <a:p>
            <a:r>
              <a:rPr lang="sk-SK" sz="2000" dirty="0"/>
              <a:t>Potrebujeme tú metódu zavolať vtedy, keď je stlačené tlačidlo delete. Toto tlačidlo obsahuje informáciu o ID konkrétnej kategórie, aby sme vedeli, kategóriu s akým ID ideme mazať. Inými slovami, tlačidlo obsahuje odkaz s query parametrom, pričom tým parametrom je ID kategórie. </a:t>
            </a:r>
          </a:p>
          <a:p>
            <a:r>
              <a:rPr lang="sk-SK" sz="2000" dirty="0"/>
              <a:t>Keďže v URLke je query parameter, ide o GET request.</a:t>
            </a:r>
          </a:p>
          <a:p>
            <a:r>
              <a:rPr lang="sk-SK" sz="2000" dirty="0"/>
              <a:t>Metódu delete budeme volať keď nastane GET request.</a:t>
            </a:r>
          </a:p>
        </p:txBody>
      </p:sp>
      <p:sp>
        <p:nvSpPr>
          <p:cNvPr id="10" name="Rectangle 9">
            <a:extLst>
              <a:ext uri="{FF2B5EF4-FFF2-40B4-BE49-F238E27FC236}">
                <a16:creationId xmlns:a16="http://schemas.microsoft.com/office/drawing/2014/main" id="{AE04B346-0488-B066-B458-AC7B460796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D309369-8289-BE05-534C-1F96EAD6E3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7E5A0C38-E8C5-0A43-6A67-BCBC73D7A880}"/>
              </a:ext>
            </a:extLst>
          </p:cNvPr>
          <p:cNvPicPr>
            <a:picLocks noChangeAspect="1"/>
          </p:cNvPicPr>
          <p:nvPr/>
        </p:nvPicPr>
        <p:blipFill>
          <a:blip r:embed="rId3"/>
          <a:stretch>
            <a:fillRect/>
          </a:stretch>
        </p:blipFill>
        <p:spPr>
          <a:xfrm>
            <a:off x="7913036" y="2004672"/>
            <a:ext cx="2575426" cy="2280194"/>
          </a:xfrm>
          <a:prstGeom prst="rect">
            <a:avLst/>
          </a:prstGeom>
        </p:spPr>
      </p:pic>
      <p:pic>
        <p:nvPicPr>
          <p:cNvPr id="13" name="Picture 12">
            <a:extLst>
              <a:ext uri="{FF2B5EF4-FFF2-40B4-BE49-F238E27FC236}">
                <a16:creationId xmlns:a16="http://schemas.microsoft.com/office/drawing/2014/main" id="{66A6CB22-80F1-5695-C03A-36901BAC1452}"/>
              </a:ext>
            </a:extLst>
          </p:cNvPr>
          <p:cNvPicPr>
            <a:picLocks noChangeAspect="1"/>
          </p:cNvPicPr>
          <p:nvPr/>
        </p:nvPicPr>
        <p:blipFill>
          <a:blip r:embed="rId4"/>
          <a:stretch>
            <a:fillRect/>
          </a:stretch>
        </p:blipFill>
        <p:spPr>
          <a:xfrm>
            <a:off x="8004476" y="3777773"/>
            <a:ext cx="3467584" cy="971686"/>
          </a:xfrm>
          <a:prstGeom prst="rect">
            <a:avLst/>
          </a:prstGeom>
        </p:spPr>
      </p:pic>
    </p:spTree>
    <p:extLst>
      <p:ext uri="{BB962C8B-B14F-4D97-AF65-F5344CB8AC3E}">
        <p14:creationId xmlns:p14="http://schemas.microsoft.com/office/powerpoint/2010/main" val="238157820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3F864970-5251-A5AD-C1BE-45B93AC4BC6C}"/>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262E149F-E109-E2AA-BD68-C6B0BB6E79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0522BF1-1730-9336-F54E-B9A6452AE61A}"/>
              </a:ext>
            </a:extLst>
          </p:cNvPr>
          <p:cNvSpPr>
            <a:spLocks noGrp="1"/>
          </p:cNvSpPr>
          <p:nvPr>
            <p:ph type="title"/>
          </p:nvPr>
        </p:nvSpPr>
        <p:spPr>
          <a:xfrm>
            <a:off x="1136396" y="787771"/>
            <a:ext cx="9688296" cy="979307"/>
          </a:xfrm>
        </p:spPr>
        <p:txBody>
          <a:bodyPr anchor="b">
            <a:normAutofit/>
          </a:bodyPr>
          <a:lstStyle/>
          <a:p>
            <a:r>
              <a:rPr lang="sk-SK" sz="4000" dirty="0"/>
              <a:t>CRU</a:t>
            </a:r>
            <a:r>
              <a:rPr lang="sk-SK" sz="4000" dirty="0">
                <a:highlight>
                  <a:srgbClr val="00FFFF"/>
                </a:highlight>
              </a:rPr>
              <a:t>D</a:t>
            </a:r>
            <a:r>
              <a:rPr lang="sk-SK" sz="4000" dirty="0"/>
              <a:t> pre kategórie </a:t>
            </a:r>
            <a:r>
              <a:rPr lang="sk-SK" sz="4000"/>
              <a:t>– zmazanie kategórie</a:t>
            </a:r>
            <a:endParaRPr lang="sk-SK" sz="4000" dirty="0"/>
          </a:p>
        </p:txBody>
      </p:sp>
      <p:sp>
        <p:nvSpPr>
          <p:cNvPr id="3" name="Content Placeholder 2">
            <a:extLst>
              <a:ext uri="{FF2B5EF4-FFF2-40B4-BE49-F238E27FC236}">
                <a16:creationId xmlns:a16="http://schemas.microsoft.com/office/drawing/2014/main" id="{A82D3174-101C-17E7-8EF2-460F62CACBFF}"/>
              </a:ext>
            </a:extLst>
          </p:cNvPr>
          <p:cNvSpPr>
            <a:spLocks noGrp="1"/>
          </p:cNvSpPr>
          <p:nvPr>
            <p:ph idx="1"/>
          </p:nvPr>
        </p:nvSpPr>
        <p:spPr>
          <a:xfrm>
            <a:off x="1136396" y="2418409"/>
            <a:ext cx="6580619" cy="2877491"/>
          </a:xfrm>
        </p:spPr>
        <p:txBody>
          <a:bodyPr anchor="t">
            <a:normAutofit/>
          </a:bodyPr>
          <a:lstStyle/>
          <a:p>
            <a:r>
              <a:rPr lang="sk-SK" sz="2000" dirty="0"/>
              <a:t>Inými slovami, tlačidlo musí obsahovať odkaz s query parametrom, pričom tým parametrom je ID kategórie. </a:t>
            </a:r>
          </a:p>
          <a:p>
            <a:r>
              <a:rPr lang="sk-SK" sz="2000" dirty="0"/>
              <a:t>Keďže v URLke je query parameter, ide o GET request.</a:t>
            </a:r>
          </a:p>
          <a:p>
            <a:r>
              <a:rPr lang="sk-SK" sz="2000" dirty="0"/>
              <a:t>Metódu delete budeme volať keď nastane GET request.</a:t>
            </a:r>
          </a:p>
        </p:txBody>
      </p:sp>
      <p:sp>
        <p:nvSpPr>
          <p:cNvPr id="10" name="Rectangle 9">
            <a:extLst>
              <a:ext uri="{FF2B5EF4-FFF2-40B4-BE49-F238E27FC236}">
                <a16:creationId xmlns:a16="http://schemas.microsoft.com/office/drawing/2014/main" id="{5AF870F0-405D-FAA6-441A-086248845F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59BC931F-1D64-B352-AFBB-21D8DE588A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BF16B00D-B9AE-7871-588D-D556CC7EF08F}"/>
              </a:ext>
            </a:extLst>
          </p:cNvPr>
          <p:cNvPicPr>
            <a:picLocks noChangeAspect="1"/>
          </p:cNvPicPr>
          <p:nvPr/>
        </p:nvPicPr>
        <p:blipFill>
          <a:blip r:embed="rId3"/>
          <a:stretch>
            <a:fillRect/>
          </a:stretch>
        </p:blipFill>
        <p:spPr>
          <a:xfrm>
            <a:off x="7913036" y="2004672"/>
            <a:ext cx="2575426" cy="2280194"/>
          </a:xfrm>
          <a:prstGeom prst="rect">
            <a:avLst/>
          </a:prstGeom>
        </p:spPr>
      </p:pic>
      <p:pic>
        <p:nvPicPr>
          <p:cNvPr id="13" name="Picture 12">
            <a:extLst>
              <a:ext uri="{FF2B5EF4-FFF2-40B4-BE49-F238E27FC236}">
                <a16:creationId xmlns:a16="http://schemas.microsoft.com/office/drawing/2014/main" id="{3D646EDC-D05C-6E3D-EB0D-CCCB1C3F5553}"/>
              </a:ext>
            </a:extLst>
          </p:cNvPr>
          <p:cNvPicPr>
            <a:picLocks noChangeAspect="1"/>
          </p:cNvPicPr>
          <p:nvPr/>
        </p:nvPicPr>
        <p:blipFill>
          <a:blip r:embed="rId4"/>
          <a:stretch>
            <a:fillRect/>
          </a:stretch>
        </p:blipFill>
        <p:spPr>
          <a:xfrm>
            <a:off x="8004476" y="3777773"/>
            <a:ext cx="3467584" cy="971686"/>
          </a:xfrm>
          <a:prstGeom prst="rect">
            <a:avLst/>
          </a:prstGeom>
        </p:spPr>
      </p:pic>
      <p:pic>
        <p:nvPicPr>
          <p:cNvPr id="5" name="Picture 4">
            <a:extLst>
              <a:ext uri="{FF2B5EF4-FFF2-40B4-BE49-F238E27FC236}">
                <a16:creationId xmlns:a16="http://schemas.microsoft.com/office/drawing/2014/main" id="{8A0D6430-4656-ED63-202B-879702C05003}"/>
              </a:ext>
            </a:extLst>
          </p:cNvPr>
          <p:cNvPicPr>
            <a:picLocks noChangeAspect="1"/>
          </p:cNvPicPr>
          <p:nvPr/>
        </p:nvPicPr>
        <p:blipFill>
          <a:blip r:embed="rId5"/>
          <a:stretch>
            <a:fillRect/>
          </a:stretch>
        </p:blipFill>
        <p:spPr>
          <a:xfrm>
            <a:off x="1136396" y="5045094"/>
            <a:ext cx="9069066" cy="1076475"/>
          </a:xfrm>
          <a:prstGeom prst="rect">
            <a:avLst/>
          </a:prstGeom>
        </p:spPr>
      </p:pic>
    </p:spTree>
    <p:extLst>
      <p:ext uri="{BB962C8B-B14F-4D97-AF65-F5344CB8AC3E}">
        <p14:creationId xmlns:p14="http://schemas.microsoft.com/office/powerpoint/2010/main" val="220141958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86527FA-04C1-9DE4-E590-1BE42397AA26}"/>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F953D8A2-52D4-A1CF-DD2E-3C3674BF626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8A33EFF-5932-5857-2184-FD3447731EF6}"/>
              </a:ext>
            </a:extLst>
          </p:cNvPr>
          <p:cNvSpPr>
            <a:spLocks noGrp="1"/>
          </p:cNvSpPr>
          <p:nvPr>
            <p:ph type="title"/>
          </p:nvPr>
        </p:nvSpPr>
        <p:spPr>
          <a:xfrm>
            <a:off x="1136396" y="787771"/>
            <a:ext cx="9688296" cy="979307"/>
          </a:xfrm>
        </p:spPr>
        <p:txBody>
          <a:bodyPr anchor="b">
            <a:normAutofit/>
          </a:bodyPr>
          <a:lstStyle/>
          <a:p>
            <a:r>
              <a:rPr lang="sk-SK" sz="4000" dirty="0"/>
              <a:t>CRU</a:t>
            </a:r>
            <a:r>
              <a:rPr lang="sk-SK" sz="4000" dirty="0">
                <a:highlight>
                  <a:srgbClr val="00FFFF"/>
                </a:highlight>
              </a:rPr>
              <a:t>D</a:t>
            </a:r>
            <a:r>
              <a:rPr lang="sk-SK" sz="4000" dirty="0"/>
              <a:t> pre kategórie </a:t>
            </a:r>
            <a:r>
              <a:rPr lang="sk-SK" sz="4000"/>
              <a:t>– zmazanie kategórie</a:t>
            </a:r>
            <a:endParaRPr lang="sk-SK" sz="4000" dirty="0"/>
          </a:p>
        </p:txBody>
      </p:sp>
      <p:sp>
        <p:nvSpPr>
          <p:cNvPr id="3" name="Content Placeholder 2">
            <a:extLst>
              <a:ext uri="{FF2B5EF4-FFF2-40B4-BE49-F238E27FC236}">
                <a16:creationId xmlns:a16="http://schemas.microsoft.com/office/drawing/2014/main" id="{F993A474-C8A1-5AFE-A5AB-85E817AA4CD7}"/>
              </a:ext>
            </a:extLst>
          </p:cNvPr>
          <p:cNvSpPr>
            <a:spLocks noGrp="1"/>
          </p:cNvSpPr>
          <p:nvPr>
            <p:ph idx="1"/>
          </p:nvPr>
        </p:nvSpPr>
        <p:spPr>
          <a:xfrm>
            <a:off x="1136396" y="2418409"/>
            <a:ext cx="8759444" cy="2877491"/>
          </a:xfrm>
        </p:spPr>
        <p:txBody>
          <a:bodyPr anchor="t">
            <a:normAutofit/>
          </a:bodyPr>
          <a:lstStyle/>
          <a:p>
            <a:r>
              <a:rPr lang="sk-SK" sz="2000" dirty="0"/>
              <a:t>Do Category.php doplníme nasledovný kód (metódu delete) </a:t>
            </a:r>
            <a:r>
              <a:rPr lang="sk-SK" sz="2000" dirty="0">
                <a:hlinkClick r:id="rId3"/>
              </a:rPr>
              <a:t>https://gist.github.com/livi83/80cee1162afb7f25a9dbabebb6e4387f</a:t>
            </a:r>
            <a:endParaRPr lang="sk-SK" sz="2000" dirty="0"/>
          </a:p>
          <a:p>
            <a:r>
              <a:rPr lang="sk-SK" sz="2000" dirty="0"/>
              <a:t>Metódu musíme v admin.php zavolať vtedy, keď nastal GET request (stlačili sme tlačidlo s parametrom delete)</a:t>
            </a:r>
          </a:p>
          <a:p>
            <a:endParaRPr lang="sk-SK" sz="2000" dirty="0"/>
          </a:p>
        </p:txBody>
      </p:sp>
      <p:sp>
        <p:nvSpPr>
          <p:cNvPr id="10" name="Rectangle 9">
            <a:extLst>
              <a:ext uri="{FF2B5EF4-FFF2-40B4-BE49-F238E27FC236}">
                <a16:creationId xmlns:a16="http://schemas.microsoft.com/office/drawing/2014/main" id="{509F9269-B628-A37D-A085-B7748B9323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431EC057-8439-6A51-776B-3026A51653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D275F346-E3AF-E1E8-FAD0-D58B210679AA}"/>
              </a:ext>
            </a:extLst>
          </p:cNvPr>
          <p:cNvPicPr>
            <a:picLocks noChangeAspect="1"/>
          </p:cNvPicPr>
          <p:nvPr/>
        </p:nvPicPr>
        <p:blipFill>
          <a:blip r:embed="rId4"/>
          <a:stretch>
            <a:fillRect/>
          </a:stretch>
        </p:blipFill>
        <p:spPr>
          <a:xfrm>
            <a:off x="1466459" y="3808215"/>
            <a:ext cx="5076581" cy="2262014"/>
          </a:xfrm>
          <a:prstGeom prst="rect">
            <a:avLst/>
          </a:prstGeom>
        </p:spPr>
      </p:pic>
    </p:spTree>
    <p:extLst>
      <p:ext uri="{BB962C8B-B14F-4D97-AF65-F5344CB8AC3E}">
        <p14:creationId xmlns:p14="http://schemas.microsoft.com/office/powerpoint/2010/main" val="74551443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CE5FD53-64DB-E287-5BBD-555391563BEC}"/>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F33C8762-0A31-597B-61C4-36AF6229AE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F914C01-3039-D9EF-B75A-499A8CBEE520}"/>
              </a:ext>
            </a:extLst>
          </p:cNvPr>
          <p:cNvSpPr>
            <a:spLocks noGrp="1"/>
          </p:cNvSpPr>
          <p:nvPr>
            <p:ph type="title"/>
          </p:nvPr>
        </p:nvSpPr>
        <p:spPr>
          <a:xfrm>
            <a:off x="1136396" y="787771"/>
            <a:ext cx="9688296" cy="979307"/>
          </a:xfrm>
        </p:spPr>
        <p:txBody>
          <a:bodyPr anchor="b">
            <a:normAutofit/>
          </a:bodyPr>
          <a:lstStyle/>
          <a:p>
            <a:r>
              <a:rPr lang="sk-SK" sz="4000" dirty="0"/>
              <a:t>CRU</a:t>
            </a:r>
            <a:r>
              <a:rPr lang="sk-SK" sz="4000" dirty="0">
                <a:highlight>
                  <a:srgbClr val="00FFFF"/>
                </a:highlight>
              </a:rPr>
              <a:t>D</a:t>
            </a:r>
            <a:r>
              <a:rPr lang="sk-SK" sz="4000" dirty="0"/>
              <a:t> pre kategórie </a:t>
            </a:r>
            <a:r>
              <a:rPr lang="sk-SK" sz="4000"/>
              <a:t>– zmazanie kategórie</a:t>
            </a:r>
            <a:endParaRPr lang="sk-SK" sz="4000" dirty="0"/>
          </a:p>
        </p:txBody>
      </p:sp>
      <p:sp>
        <p:nvSpPr>
          <p:cNvPr id="3" name="Content Placeholder 2">
            <a:extLst>
              <a:ext uri="{FF2B5EF4-FFF2-40B4-BE49-F238E27FC236}">
                <a16:creationId xmlns:a16="http://schemas.microsoft.com/office/drawing/2014/main" id="{BF43FBAA-4E24-EDF7-9BB8-4BF0CDB15E65}"/>
              </a:ext>
            </a:extLst>
          </p:cNvPr>
          <p:cNvSpPr>
            <a:spLocks noGrp="1"/>
          </p:cNvSpPr>
          <p:nvPr>
            <p:ph idx="1"/>
          </p:nvPr>
        </p:nvSpPr>
        <p:spPr>
          <a:xfrm>
            <a:off x="1136396" y="2418409"/>
            <a:ext cx="8759444" cy="2877491"/>
          </a:xfrm>
        </p:spPr>
        <p:txBody>
          <a:bodyPr anchor="t">
            <a:normAutofit/>
          </a:bodyPr>
          <a:lstStyle/>
          <a:p>
            <a:r>
              <a:rPr lang="sk-SK" sz="2000" dirty="0"/>
              <a:t>Ak by sme robili delete funkcionalitu aj pre ostatné naše tabuľky a stále by sme dávali ku každej parameter delete, mohlo by to spôsobovať problémy.</a:t>
            </a:r>
          </a:p>
          <a:p>
            <a:r>
              <a:rPr lang="sk-SK" sz="2000" dirty="0"/>
              <a:t>Existujú tri riešenia:</a:t>
            </a:r>
          </a:p>
          <a:p>
            <a:r>
              <a:rPr lang="sk-SK" sz="2000" dirty="0"/>
              <a:t>1. Nazvať si parametre podľa názvu tabuľky (napr. ?category-delte, ?post-delete, ?user-delete). Toto by bolo časom ale neprehľadné.</a:t>
            </a:r>
          </a:p>
        </p:txBody>
      </p:sp>
      <p:sp>
        <p:nvSpPr>
          <p:cNvPr id="10" name="Rectangle 9">
            <a:extLst>
              <a:ext uri="{FF2B5EF4-FFF2-40B4-BE49-F238E27FC236}">
                <a16:creationId xmlns:a16="http://schemas.microsoft.com/office/drawing/2014/main" id="{78360493-9331-13D2-0C3E-C94F7E14C9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DE24D9E7-4CFB-06BE-8BF3-16E3D3962CA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8474A2BE-1A93-C29B-AA5C-6E270ABCC45D}"/>
              </a:ext>
            </a:extLst>
          </p:cNvPr>
          <p:cNvPicPr>
            <a:picLocks noChangeAspect="1"/>
          </p:cNvPicPr>
          <p:nvPr/>
        </p:nvPicPr>
        <p:blipFill>
          <a:blip r:embed="rId3"/>
          <a:stretch>
            <a:fillRect/>
          </a:stretch>
        </p:blipFill>
        <p:spPr>
          <a:xfrm>
            <a:off x="1463027" y="4330926"/>
            <a:ext cx="4734586" cy="1305107"/>
          </a:xfrm>
          <a:prstGeom prst="rect">
            <a:avLst/>
          </a:prstGeom>
        </p:spPr>
      </p:pic>
    </p:spTree>
    <p:extLst>
      <p:ext uri="{BB962C8B-B14F-4D97-AF65-F5344CB8AC3E}">
        <p14:creationId xmlns:p14="http://schemas.microsoft.com/office/powerpoint/2010/main" val="411874717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00230A42-A37A-2851-6189-58F568B0945D}"/>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08DFAB0-BAD6-8F72-0FA8-2BA292AB97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007FB12-BAA8-156B-60B2-91F0B2F631EA}"/>
              </a:ext>
            </a:extLst>
          </p:cNvPr>
          <p:cNvSpPr>
            <a:spLocks noGrp="1"/>
          </p:cNvSpPr>
          <p:nvPr>
            <p:ph type="title"/>
          </p:nvPr>
        </p:nvSpPr>
        <p:spPr>
          <a:xfrm>
            <a:off x="1136396" y="787771"/>
            <a:ext cx="9688296" cy="979307"/>
          </a:xfrm>
        </p:spPr>
        <p:txBody>
          <a:bodyPr anchor="b">
            <a:normAutofit/>
          </a:bodyPr>
          <a:lstStyle/>
          <a:p>
            <a:r>
              <a:rPr lang="sk-SK" sz="4000" dirty="0"/>
              <a:t>CRU</a:t>
            </a:r>
            <a:r>
              <a:rPr lang="sk-SK" sz="4000" dirty="0">
                <a:highlight>
                  <a:srgbClr val="00FFFF"/>
                </a:highlight>
              </a:rPr>
              <a:t>D</a:t>
            </a:r>
            <a:r>
              <a:rPr lang="sk-SK" sz="4000" dirty="0"/>
              <a:t> pre kategórie </a:t>
            </a:r>
            <a:r>
              <a:rPr lang="sk-SK" sz="4000"/>
              <a:t>– zmazanie kategórie</a:t>
            </a:r>
            <a:endParaRPr lang="sk-SK" sz="4000" dirty="0"/>
          </a:p>
        </p:txBody>
      </p:sp>
      <p:sp>
        <p:nvSpPr>
          <p:cNvPr id="3" name="Content Placeholder 2">
            <a:extLst>
              <a:ext uri="{FF2B5EF4-FFF2-40B4-BE49-F238E27FC236}">
                <a16:creationId xmlns:a16="http://schemas.microsoft.com/office/drawing/2014/main" id="{CE261BDF-BAF4-71CC-8BA1-29AE15E21F1C}"/>
              </a:ext>
            </a:extLst>
          </p:cNvPr>
          <p:cNvSpPr>
            <a:spLocks noGrp="1"/>
          </p:cNvSpPr>
          <p:nvPr>
            <p:ph idx="1"/>
          </p:nvPr>
        </p:nvSpPr>
        <p:spPr>
          <a:xfrm>
            <a:off x="1136396" y="2418409"/>
            <a:ext cx="6392164" cy="3078151"/>
          </a:xfrm>
        </p:spPr>
        <p:txBody>
          <a:bodyPr anchor="t">
            <a:normAutofit/>
          </a:bodyPr>
          <a:lstStyle/>
          <a:p>
            <a:r>
              <a:rPr lang="sk-SK" sz="2000" dirty="0"/>
              <a:t>2. Namiesto vytvárania parametrov ako category-delete, použi dva fixné parametre: jeden na </a:t>
            </a:r>
            <a:r>
              <a:rPr lang="sk-SK" sz="2000" b="1" dirty="0"/>
              <a:t>typ akcie</a:t>
            </a:r>
            <a:r>
              <a:rPr lang="sk-SK" sz="2000" dirty="0"/>
              <a:t> a druhý na </a:t>
            </a:r>
            <a:r>
              <a:rPr lang="sk-SK" sz="2000" b="1" dirty="0"/>
              <a:t>cieľovú tabuľku</a:t>
            </a:r>
            <a:r>
              <a:rPr lang="sk-SK" sz="2000" dirty="0"/>
              <a:t>.</a:t>
            </a:r>
          </a:p>
          <a:p>
            <a:r>
              <a:rPr lang="sk-SK" sz="2000" dirty="0"/>
              <a:t>Kód je prehľadný a škálovateľný. Ak pridáme piatu tabuľku, len pridáme ďalší type.</a:t>
            </a:r>
          </a:p>
          <a:p>
            <a:r>
              <a:rPr lang="sk-SK" sz="2000" dirty="0"/>
              <a:t>Mazanie dát cez GET (teda cez query parametre v URL) sa ale vo všeobecnosti považuje za zlú prax, pretože niekto môže omylom kliknúť na link alebo ho môže zaindexovať vyhľadávač. Preto máme ešte tretí spôsob.</a:t>
            </a:r>
          </a:p>
          <a:p>
            <a:endParaRPr lang="sk-SK" sz="2000" dirty="0"/>
          </a:p>
          <a:p>
            <a:endParaRPr lang="sk-SK" sz="2000" dirty="0"/>
          </a:p>
          <a:p>
            <a:endParaRPr lang="sk-SK" sz="2000" dirty="0"/>
          </a:p>
        </p:txBody>
      </p:sp>
      <p:sp>
        <p:nvSpPr>
          <p:cNvPr id="10" name="Rectangle 9">
            <a:extLst>
              <a:ext uri="{FF2B5EF4-FFF2-40B4-BE49-F238E27FC236}">
                <a16:creationId xmlns:a16="http://schemas.microsoft.com/office/drawing/2014/main" id="{CD7284B5-C84D-E47F-3AB3-AFD417B8409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93F7184A-3131-2E6E-78BD-776B4B6DFC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2E4C5DC8-1C29-AE1A-E46E-39E9E5A7D2C9}"/>
              </a:ext>
            </a:extLst>
          </p:cNvPr>
          <p:cNvPicPr>
            <a:picLocks noChangeAspect="1"/>
          </p:cNvPicPr>
          <p:nvPr/>
        </p:nvPicPr>
        <p:blipFill>
          <a:blip r:embed="rId3"/>
          <a:stretch>
            <a:fillRect/>
          </a:stretch>
        </p:blipFill>
        <p:spPr>
          <a:xfrm>
            <a:off x="8282429" y="1971041"/>
            <a:ext cx="3909569" cy="4886960"/>
          </a:xfrm>
          <a:prstGeom prst="rect">
            <a:avLst/>
          </a:prstGeom>
        </p:spPr>
      </p:pic>
      <p:pic>
        <p:nvPicPr>
          <p:cNvPr id="9" name="Picture 8">
            <a:extLst>
              <a:ext uri="{FF2B5EF4-FFF2-40B4-BE49-F238E27FC236}">
                <a16:creationId xmlns:a16="http://schemas.microsoft.com/office/drawing/2014/main" id="{F540C436-A1C5-2991-25AC-A11ECB1CFE7F}"/>
              </a:ext>
            </a:extLst>
          </p:cNvPr>
          <p:cNvPicPr>
            <a:picLocks noChangeAspect="1"/>
          </p:cNvPicPr>
          <p:nvPr/>
        </p:nvPicPr>
        <p:blipFill>
          <a:blip r:embed="rId4"/>
          <a:stretch>
            <a:fillRect/>
          </a:stretch>
        </p:blipFill>
        <p:spPr>
          <a:xfrm>
            <a:off x="1709988" y="5841842"/>
            <a:ext cx="5980554" cy="456774"/>
          </a:xfrm>
          <a:prstGeom prst="rect">
            <a:avLst/>
          </a:prstGeom>
        </p:spPr>
      </p:pic>
    </p:spTree>
    <p:extLst>
      <p:ext uri="{BB962C8B-B14F-4D97-AF65-F5344CB8AC3E}">
        <p14:creationId xmlns:p14="http://schemas.microsoft.com/office/powerpoint/2010/main" val="346711137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9DCD709-FADF-8144-23A7-CD60E5A221FD}"/>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CA077EC5-092F-B2DB-4599-4393DBD6BC1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F534CA9-9239-7B19-06D2-F65F15A88C0E}"/>
              </a:ext>
            </a:extLst>
          </p:cNvPr>
          <p:cNvSpPr>
            <a:spLocks noGrp="1"/>
          </p:cNvSpPr>
          <p:nvPr>
            <p:ph type="title"/>
          </p:nvPr>
        </p:nvSpPr>
        <p:spPr>
          <a:xfrm>
            <a:off x="1136396" y="787771"/>
            <a:ext cx="9688296" cy="979307"/>
          </a:xfrm>
        </p:spPr>
        <p:txBody>
          <a:bodyPr anchor="b">
            <a:normAutofit/>
          </a:bodyPr>
          <a:lstStyle/>
          <a:p>
            <a:r>
              <a:rPr lang="sk-SK" sz="4000" dirty="0"/>
              <a:t>CRU</a:t>
            </a:r>
            <a:r>
              <a:rPr lang="sk-SK" sz="4000" dirty="0">
                <a:highlight>
                  <a:srgbClr val="00FFFF"/>
                </a:highlight>
              </a:rPr>
              <a:t>D</a:t>
            </a:r>
            <a:r>
              <a:rPr lang="sk-SK" sz="4000" dirty="0"/>
              <a:t> pre kategórie </a:t>
            </a:r>
            <a:r>
              <a:rPr lang="sk-SK" sz="4000"/>
              <a:t>– zmazanie kategórie</a:t>
            </a:r>
            <a:endParaRPr lang="sk-SK" sz="4000" dirty="0"/>
          </a:p>
        </p:txBody>
      </p:sp>
      <p:sp>
        <p:nvSpPr>
          <p:cNvPr id="3" name="Content Placeholder 2">
            <a:extLst>
              <a:ext uri="{FF2B5EF4-FFF2-40B4-BE49-F238E27FC236}">
                <a16:creationId xmlns:a16="http://schemas.microsoft.com/office/drawing/2014/main" id="{5D15182C-6459-D381-D93F-99FABCDA4E19}"/>
              </a:ext>
            </a:extLst>
          </p:cNvPr>
          <p:cNvSpPr>
            <a:spLocks noGrp="1"/>
          </p:cNvSpPr>
          <p:nvPr>
            <p:ph idx="1"/>
          </p:nvPr>
        </p:nvSpPr>
        <p:spPr>
          <a:xfrm>
            <a:off x="1136396" y="2418409"/>
            <a:ext cx="10547604" cy="3078151"/>
          </a:xfrm>
        </p:spPr>
        <p:txBody>
          <a:bodyPr anchor="t">
            <a:normAutofit/>
          </a:bodyPr>
          <a:lstStyle/>
          <a:p>
            <a:r>
              <a:rPr lang="sk-SK" sz="2000" dirty="0"/>
              <a:t>3. Použitie metódy POST so skrytými poľami (hidden inputs) je </a:t>
            </a:r>
            <a:r>
              <a:rPr lang="sk-SK" sz="2000" b="1" dirty="0"/>
              <a:t>bezpečnejšie</a:t>
            </a:r>
            <a:r>
              <a:rPr lang="sk-SK" sz="2000" dirty="0"/>
              <a:t>. Hlavný dôvod je, že zabraňuje náhodnému vymazaniu (napr. ak by vyhľadávač indexoval stránku a "klikal" na všetky linky, alebo ak by niekto omylom zdieľal URL s delete parametrom).</a:t>
            </a:r>
          </a:p>
          <a:p>
            <a:endParaRPr lang="sk-SK" sz="2000" dirty="0"/>
          </a:p>
          <a:p>
            <a:endParaRPr lang="sk-SK" sz="2000" dirty="0"/>
          </a:p>
          <a:p>
            <a:endParaRPr lang="sk-SK" sz="2000" dirty="0"/>
          </a:p>
        </p:txBody>
      </p:sp>
      <p:sp>
        <p:nvSpPr>
          <p:cNvPr id="10" name="Rectangle 9">
            <a:extLst>
              <a:ext uri="{FF2B5EF4-FFF2-40B4-BE49-F238E27FC236}">
                <a16:creationId xmlns:a16="http://schemas.microsoft.com/office/drawing/2014/main" id="{24A92BD3-A4EA-7C66-AD9F-C5BEA8BC10C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68E212D8-D23E-5ED9-5991-A888FF94C7D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07FA5E3D-E374-0C19-6385-36EC15A81FAF}"/>
              </a:ext>
            </a:extLst>
          </p:cNvPr>
          <p:cNvPicPr>
            <a:picLocks noChangeAspect="1"/>
          </p:cNvPicPr>
          <p:nvPr/>
        </p:nvPicPr>
        <p:blipFill>
          <a:blip r:embed="rId3"/>
          <a:stretch>
            <a:fillRect/>
          </a:stretch>
        </p:blipFill>
        <p:spPr>
          <a:xfrm>
            <a:off x="1434826" y="3962564"/>
            <a:ext cx="8468907" cy="2238687"/>
          </a:xfrm>
          <a:prstGeom prst="rect">
            <a:avLst/>
          </a:prstGeom>
        </p:spPr>
      </p:pic>
    </p:spTree>
    <p:extLst>
      <p:ext uri="{BB962C8B-B14F-4D97-AF65-F5344CB8AC3E}">
        <p14:creationId xmlns:p14="http://schemas.microsoft.com/office/powerpoint/2010/main" val="4507464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37256FA-D367-ECD5-7BB2-3BD0E88B6C87}"/>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E53615A-48F6-5D46-00DE-6663AA638B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7B1E578-AD5B-178B-B9CC-018721BC0FFC}"/>
              </a:ext>
            </a:extLst>
          </p:cNvPr>
          <p:cNvSpPr>
            <a:spLocks noGrp="1"/>
          </p:cNvSpPr>
          <p:nvPr>
            <p:ph type="title"/>
          </p:nvPr>
        </p:nvSpPr>
        <p:spPr>
          <a:xfrm>
            <a:off x="1136396" y="787771"/>
            <a:ext cx="9688296" cy="979307"/>
          </a:xfrm>
        </p:spPr>
        <p:txBody>
          <a:bodyPr anchor="b">
            <a:normAutofit/>
          </a:bodyPr>
          <a:lstStyle/>
          <a:p>
            <a:r>
              <a:rPr lang="sk-SK" sz="4000" dirty="0"/>
              <a:t>CRU</a:t>
            </a:r>
            <a:r>
              <a:rPr lang="sk-SK" sz="4000" dirty="0">
                <a:highlight>
                  <a:srgbClr val="00FFFF"/>
                </a:highlight>
              </a:rPr>
              <a:t>D</a:t>
            </a:r>
            <a:r>
              <a:rPr lang="sk-SK" sz="4000" dirty="0"/>
              <a:t> pre kategórie </a:t>
            </a:r>
            <a:r>
              <a:rPr lang="sk-SK" sz="4000"/>
              <a:t>– zmazanie kategórie</a:t>
            </a:r>
            <a:endParaRPr lang="sk-SK" sz="4000" dirty="0"/>
          </a:p>
        </p:txBody>
      </p:sp>
      <p:sp>
        <p:nvSpPr>
          <p:cNvPr id="3" name="Content Placeholder 2">
            <a:extLst>
              <a:ext uri="{FF2B5EF4-FFF2-40B4-BE49-F238E27FC236}">
                <a16:creationId xmlns:a16="http://schemas.microsoft.com/office/drawing/2014/main" id="{823052A0-5D9D-358F-ACC0-1260DA0A53E4}"/>
              </a:ext>
            </a:extLst>
          </p:cNvPr>
          <p:cNvSpPr>
            <a:spLocks noGrp="1"/>
          </p:cNvSpPr>
          <p:nvPr>
            <p:ph idx="1"/>
          </p:nvPr>
        </p:nvSpPr>
        <p:spPr>
          <a:xfrm>
            <a:off x="1136396" y="2418409"/>
            <a:ext cx="10547604" cy="3078151"/>
          </a:xfrm>
        </p:spPr>
        <p:txBody>
          <a:bodyPr anchor="t">
            <a:normAutofit/>
          </a:bodyPr>
          <a:lstStyle/>
          <a:p>
            <a:r>
              <a:rPr lang="sk-SK" sz="2000" dirty="0"/>
              <a:t>3. Použitie metódy POST so skrytými poľami (hidden inputs) je </a:t>
            </a:r>
            <a:r>
              <a:rPr lang="sk-SK" sz="2000" b="1" dirty="0"/>
              <a:t>bezpečnejšie</a:t>
            </a:r>
            <a:r>
              <a:rPr lang="sk-SK" sz="2000" dirty="0"/>
              <a:t>. Hlavný dôvod je, že zabraňuje náhodnému vymazaniu (napr. ak by vyhľadávač indexoval stránku a "klikal" na všetky linky, alebo ak by niekto omylom zdieľal URL s delete parametrom).</a:t>
            </a:r>
          </a:p>
          <a:p>
            <a:endParaRPr lang="sk-SK" sz="2000" dirty="0"/>
          </a:p>
          <a:p>
            <a:endParaRPr lang="sk-SK" sz="2000" dirty="0"/>
          </a:p>
          <a:p>
            <a:endParaRPr lang="sk-SK" sz="2000" dirty="0"/>
          </a:p>
        </p:txBody>
      </p:sp>
      <p:sp>
        <p:nvSpPr>
          <p:cNvPr id="10" name="Rectangle 9">
            <a:extLst>
              <a:ext uri="{FF2B5EF4-FFF2-40B4-BE49-F238E27FC236}">
                <a16:creationId xmlns:a16="http://schemas.microsoft.com/office/drawing/2014/main" id="{FC8252F9-4DA4-5AEA-B32D-886A3B6E35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5AA13146-8BE9-6DD5-EBFB-334A4372C0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46D7FFE5-DD72-BA6D-9290-71F5E1490D26}"/>
              </a:ext>
            </a:extLst>
          </p:cNvPr>
          <p:cNvPicPr>
            <a:picLocks noChangeAspect="1"/>
          </p:cNvPicPr>
          <p:nvPr/>
        </p:nvPicPr>
        <p:blipFill>
          <a:blip r:embed="rId3"/>
          <a:stretch>
            <a:fillRect/>
          </a:stretch>
        </p:blipFill>
        <p:spPr>
          <a:xfrm>
            <a:off x="1461514" y="3549657"/>
            <a:ext cx="8861046" cy="2680993"/>
          </a:xfrm>
          <a:prstGeom prst="rect">
            <a:avLst/>
          </a:prstGeom>
        </p:spPr>
      </p:pic>
    </p:spTree>
    <p:extLst>
      <p:ext uri="{BB962C8B-B14F-4D97-AF65-F5344CB8AC3E}">
        <p14:creationId xmlns:p14="http://schemas.microsoft.com/office/powerpoint/2010/main" val="175123276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A3E67472-6E07-5622-09A2-969309CA00EC}"/>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39A0EF3-3DC5-98B1-C143-05B91DA84A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1B4E7D9-972F-CB6F-183F-FF05D400FA27}"/>
              </a:ext>
            </a:extLst>
          </p:cNvPr>
          <p:cNvSpPr>
            <a:spLocks noGrp="1"/>
          </p:cNvSpPr>
          <p:nvPr>
            <p:ph type="title"/>
          </p:nvPr>
        </p:nvSpPr>
        <p:spPr>
          <a:xfrm>
            <a:off x="1136396" y="787771"/>
            <a:ext cx="9688296" cy="979307"/>
          </a:xfrm>
        </p:spPr>
        <p:txBody>
          <a:bodyPr anchor="b">
            <a:normAutofit fontScale="90000"/>
          </a:bodyPr>
          <a:lstStyle/>
          <a:p>
            <a:r>
              <a:rPr lang="sk-SK" sz="4000" dirty="0"/>
              <a:t>CRU</a:t>
            </a:r>
            <a:r>
              <a:rPr lang="sk-SK" sz="4000" dirty="0">
                <a:highlight>
                  <a:srgbClr val="00FFFF"/>
                </a:highlight>
              </a:rPr>
              <a:t>D</a:t>
            </a:r>
            <a:r>
              <a:rPr lang="sk-SK" sz="4000" dirty="0"/>
              <a:t> pre kategórie – zmazanie kategórie (úvaha)</a:t>
            </a:r>
          </a:p>
        </p:txBody>
      </p:sp>
      <p:sp>
        <p:nvSpPr>
          <p:cNvPr id="3" name="Content Placeholder 2">
            <a:extLst>
              <a:ext uri="{FF2B5EF4-FFF2-40B4-BE49-F238E27FC236}">
                <a16:creationId xmlns:a16="http://schemas.microsoft.com/office/drawing/2014/main" id="{8658E851-F8C6-FDF2-5A3F-4BF1768C8356}"/>
              </a:ext>
            </a:extLst>
          </p:cNvPr>
          <p:cNvSpPr>
            <a:spLocks noGrp="1"/>
          </p:cNvSpPr>
          <p:nvPr>
            <p:ph idx="1"/>
          </p:nvPr>
        </p:nvSpPr>
        <p:spPr>
          <a:xfrm>
            <a:off x="1136396" y="2418409"/>
            <a:ext cx="10547604" cy="3078151"/>
          </a:xfrm>
        </p:spPr>
        <p:txBody>
          <a:bodyPr anchor="t">
            <a:normAutofit/>
          </a:bodyPr>
          <a:lstStyle/>
          <a:p>
            <a:r>
              <a:rPr lang="sk-SK" sz="2000" dirty="0"/>
              <a:t>Delete síce funguje ale ak by ste stlačili F5 alebo refreshli stránku cez tlačidlo v Browseri, znovu sa pokúsi mazať daný záznam</a:t>
            </a:r>
          </a:p>
        </p:txBody>
      </p:sp>
      <p:sp>
        <p:nvSpPr>
          <p:cNvPr id="10" name="Rectangle 9">
            <a:extLst>
              <a:ext uri="{FF2B5EF4-FFF2-40B4-BE49-F238E27FC236}">
                <a16:creationId xmlns:a16="http://schemas.microsoft.com/office/drawing/2014/main" id="{52C76D72-7F2E-4888-CF24-6F40965DD4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D876D84-0B85-1F36-809D-61CCAD14E2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660BC273-F048-407B-4F68-800A03942F9F}"/>
              </a:ext>
            </a:extLst>
          </p:cNvPr>
          <p:cNvPicPr>
            <a:picLocks noChangeAspect="1"/>
          </p:cNvPicPr>
          <p:nvPr/>
        </p:nvPicPr>
        <p:blipFill>
          <a:blip r:embed="rId3"/>
          <a:stretch>
            <a:fillRect/>
          </a:stretch>
        </p:blipFill>
        <p:spPr>
          <a:xfrm>
            <a:off x="851156" y="3184453"/>
            <a:ext cx="10112616" cy="3215919"/>
          </a:xfrm>
          <a:prstGeom prst="rect">
            <a:avLst/>
          </a:prstGeom>
        </p:spPr>
      </p:pic>
    </p:spTree>
    <p:extLst>
      <p:ext uri="{BB962C8B-B14F-4D97-AF65-F5344CB8AC3E}">
        <p14:creationId xmlns:p14="http://schemas.microsoft.com/office/powerpoint/2010/main" val="298282795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A11B162C-813D-A448-4F96-FF3C4C790E8D}"/>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D33CA46F-A548-2A4D-38C8-E8B6C5808C2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6DE872C-CA81-610B-A1BF-E46E44131F7A}"/>
              </a:ext>
            </a:extLst>
          </p:cNvPr>
          <p:cNvSpPr>
            <a:spLocks noGrp="1"/>
          </p:cNvSpPr>
          <p:nvPr>
            <p:ph type="title"/>
          </p:nvPr>
        </p:nvSpPr>
        <p:spPr>
          <a:xfrm>
            <a:off x="1136396" y="787771"/>
            <a:ext cx="9688296" cy="979307"/>
          </a:xfrm>
        </p:spPr>
        <p:txBody>
          <a:bodyPr anchor="b">
            <a:normAutofit fontScale="90000"/>
          </a:bodyPr>
          <a:lstStyle/>
          <a:p>
            <a:r>
              <a:rPr lang="sk-SK" sz="4000" dirty="0"/>
              <a:t>CRU</a:t>
            </a:r>
            <a:r>
              <a:rPr lang="sk-SK" sz="4000" dirty="0">
                <a:highlight>
                  <a:srgbClr val="00FFFF"/>
                </a:highlight>
              </a:rPr>
              <a:t>D</a:t>
            </a:r>
            <a:r>
              <a:rPr lang="sk-SK" sz="4000" dirty="0"/>
              <a:t> pre kategórie – zmazanie kategórie (úvaha)</a:t>
            </a:r>
          </a:p>
        </p:txBody>
      </p:sp>
      <p:sp>
        <p:nvSpPr>
          <p:cNvPr id="3" name="Content Placeholder 2">
            <a:extLst>
              <a:ext uri="{FF2B5EF4-FFF2-40B4-BE49-F238E27FC236}">
                <a16:creationId xmlns:a16="http://schemas.microsoft.com/office/drawing/2014/main" id="{B5BC3BB7-426C-69C4-F765-FD5FE633B26B}"/>
              </a:ext>
            </a:extLst>
          </p:cNvPr>
          <p:cNvSpPr>
            <a:spLocks noGrp="1"/>
          </p:cNvSpPr>
          <p:nvPr>
            <p:ph idx="1"/>
          </p:nvPr>
        </p:nvSpPr>
        <p:spPr>
          <a:xfrm>
            <a:off x="1136396" y="2145032"/>
            <a:ext cx="10547604" cy="4180354"/>
          </a:xfrm>
        </p:spPr>
        <p:txBody>
          <a:bodyPr anchor="t">
            <a:noAutofit/>
          </a:bodyPr>
          <a:lstStyle/>
          <a:p>
            <a:r>
              <a:rPr lang="sk-SK" sz="1600" dirty="0"/>
              <a:t>Keď používateľ stlačí </a:t>
            </a:r>
            <a:r>
              <a:rPr lang="sk-SK" sz="1600" b="1" dirty="0"/>
              <a:t>Delete</a:t>
            </a:r>
            <a:r>
              <a:rPr lang="sk-SK" sz="1600" dirty="0"/>
              <a:t> alebo </a:t>
            </a:r>
            <a:r>
              <a:rPr lang="sk-SK" sz="1600" b="1" dirty="0"/>
              <a:t>Save</a:t>
            </a:r>
            <a:r>
              <a:rPr lang="sk-SK" sz="1600" dirty="0"/>
              <a:t>, neotvára len stránku, ale posiela na server </a:t>
            </a:r>
            <a:r>
              <a:rPr lang="sk-SK" sz="1600" b="1" dirty="0"/>
              <a:t>POST request</a:t>
            </a:r>
            <a:r>
              <a:rPr lang="sk-SK" sz="1600" dirty="0"/>
              <a:t> s dátami.</a:t>
            </a:r>
          </a:p>
          <a:p>
            <a:r>
              <a:rPr lang="sk-SK" sz="1600" dirty="0"/>
              <a:t>Napríklad:</a:t>
            </a:r>
          </a:p>
          <a:p>
            <a:pPr lvl="1"/>
            <a:r>
              <a:rPr lang="sk-SK" sz="1600" dirty="0"/>
              <a:t>klikne na Delete </a:t>
            </a:r>
          </a:p>
          <a:p>
            <a:pPr lvl="1"/>
            <a:r>
              <a:rPr lang="sk-SK" sz="1600" dirty="0"/>
              <a:t>prehliadač pošle POST </a:t>
            </a:r>
          </a:p>
          <a:p>
            <a:pPr lvl="1"/>
            <a:r>
              <a:rPr lang="sk-SK" sz="1600" dirty="0"/>
              <a:t>PHP spraví akciu, napríklad vymaže kategóriu </a:t>
            </a:r>
          </a:p>
          <a:p>
            <a:pPr lvl="1"/>
            <a:r>
              <a:rPr lang="sk-SK" sz="1600" dirty="0"/>
              <a:t>potom sa zobrazí odpoveď </a:t>
            </a:r>
          </a:p>
          <a:p>
            <a:r>
              <a:rPr lang="sk-SK" sz="1600" dirty="0"/>
              <a:t>Lenže aktuálna stránka v histórii prehliadača je stále výsledok toho </a:t>
            </a:r>
            <a:r>
              <a:rPr lang="sk-SK" sz="1600" b="1" dirty="0"/>
              <a:t>POST requestu</a:t>
            </a:r>
            <a:r>
              <a:rPr lang="sk-SK" sz="1600" dirty="0"/>
              <a:t>. A keď používateľ dá </a:t>
            </a:r>
            <a:r>
              <a:rPr lang="sk-SK" sz="1600" b="1" dirty="0"/>
              <a:t>refresh</a:t>
            </a:r>
            <a:r>
              <a:rPr lang="sk-SK" sz="1600" dirty="0"/>
              <a:t>, prehliadač si povie: „Moment, táto stránka nevznikla obyčajným otvorením URL. Vznikla odoslaním formulára. Ak ju mám načítať znova, musím znovu poslať ten istý formulár.“</a:t>
            </a:r>
          </a:p>
          <a:p>
            <a:r>
              <a:rPr lang="sk-SK" sz="1600" dirty="0"/>
              <a:t>Preto ukáže hlášku: </a:t>
            </a:r>
            <a:r>
              <a:rPr lang="sk-SK" sz="1600" b="1" dirty="0"/>
              <a:t>„Chcete zopakovať odoslanie formulára?“</a:t>
            </a:r>
            <a:endParaRPr lang="sk-SK" sz="1600" dirty="0"/>
          </a:p>
          <a:p>
            <a:r>
              <a:rPr lang="sk-SK" sz="1600" dirty="0"/>
              <a:t>Lebo opakovanie môže znova:</a:t>
            </a:r>
          </a:p>
          <a:p>
            <a:pPr lvl="1"/>
            <a:r>
              <a:rPr lang="sk-SK" sz="1600" dirty="0"/>
              <a:t>vymazať záznam </a:t>
            </a:r>
          </a:p>
          <a:p>
            <a:pPr lvl="1"/>
            <a:r>
              <a:rPr lang="sk-SK" sz="1600" dirty="0"/>
              <a:t>uložiť nový záznam druhýkrát </a:t>
            </a:r>
          </a:p>
          <a:p>
            <a:pPr lvl="1"/>
            <a:r>
              <a:rPr lang="sk-SK" sz="1600" dirty="0"/>
              <a:t>upraviť dáta ešte raz</a:t>
            </a:r>
          </a:p>
        </p:txBody>
      </p:sp>
      <p:sp>
        <p:nvSpPr>
          <p:cNvPr id="10" name="Rectangle 9">
            <a:extLst>
              <a:ext uri="{FF2B5EF4-FFF2-40B4-BE49-F238E27FC236}">
                <a16:creationId xmlns:a16="http://schemas.microsoft.com/office/drawing/2014/main" id="{948EEA56-C3E8-C931-56F9-2B78BD865E2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15AFF8C6-31C0-82CA-DDBF-12A729CA46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5234868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3C5DBBD-EE91-787E-E1B7-B42F5A2F0233}"/>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A7A58A5-FBC5-269B-EBE4-CEC58C764E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57AD2D2-EDBF-5205-6AFF-B680B4928D84}"/>
              </a:ext>
            </a:extLst>
          </p:cNvPr>
          <p:cNvSpPr>
            <a:spLocks noGrp="1"/>
          </p:cNvSpPr>
          <p:nvPr>
            <p:ph type="title"/>
          </p:nvPr>
        </p:nvSpPr>
        <p:spPr>
          <a:xfrm>
            <a:off x="1136396" y="787771"/>
            <a:ext cx="9688296" cy="979307"/>
          </a:xfrm>
        </p:spPr>
        <p:txBody>
          <a:bodyPr anchor="b">
            <a:normAutofit fontScale="90000"/>
          </a:bodyPr>
          <a:lstStyle/>
          <a:p>
            <a:r>
              <a:rPr lang="sk-SK" sz="4000" dirty="0"/>
              <a:t>CRU</a:t>
            </a:r>
            <a:r>
              <a:rPr lang="sk-SK" sz="4000" dirty="0">
                <a:highlight>
                  <a:srgbClr val="00FFFF"/>
                </a:highlight>
              </a:rPr>
              <a:t>D</a:t>
            </a:r>
            <a:r>
              <a:rPr lang="sk-SK" sz="4000" dirty="0"/>
              <a:t> pre kategórie – zmazanie kategórie (úvaha)</a:t>
            </a:r>
          </a:p>
        </p:txBody>
      </p:sp>
      <p:sp>
        <p:nvSpPr>
          <p:cNvPr id="3" name="Content Placeholder 2">
            <a:extLst>
              <a:ext uri="{FF2B5EF4-FFF2-40B4-BE49-F238E27FC236}">
                <a16:creationId xmlns:a16="http://schemas.microsoft.com/office/drawing/2014/main" id="{64EBCDE8-EDE7-E3E9-6FED-56DF729541CF}"/>
              </a:ext>
            </a:extLst>
          </p:cNvPr>
          <p:cNvSpPr>
            <a:spLocks noGrp="1"/>
          </p:cNvSpPr>
          <p:nvPr>
            <p:ph idx="1"/>
          </p:nvPr>
        </p:nvSpPr>
        <p:spPr>
          <a:xfrm>
            <a:off x="1136396" y="2145032"/>
            <a:ext cx="10547604" cy="4180354"/>
          </a:xfrm>
        </p:spPr>
        <p:txBody>
          <a:bodyPr anchor="t">
            <a:noAutofit/>
          </a:bodyPr>
          <a:lstStyle/>
          <a:p>
            <a:r>
              <a:rPr lang="sk-SK" sz="2000" dirty="0"/>
              <a:t>Používa sa vzor: </a:t>
            </a:r>
            <a:r>
              <a:rPr lang="sk-SK" sz="2000" b="1" dirty="0"/>
              <a:t>POST → REDIRECT → GET</a:t>
            </a:r>
          </a:p>
          <a:p>
            <a:r>
              <a:rPr lang="sk-SK" sz="2000" b="1" dirty="0"/>
              <a:t>POST</a:t>
            </a:r>
            <a:r>
              <a:rPr lang="sk-SK" sz="2000" dirty="0"/>
              <a:t> = vykonaj akciu </a:t>
            </a:r>
          </a:p>
          <a:p>
            <a:r>
              <a:rPr lang="sk-SK" sz="2000" b="1" dirty="0"/>
              <a:t>REDIRECT</a:t>
            </a:r>
            <a:r>
              <a:rPr lang="sk-SK" sz="2000" dirty="0"/>
              <a:t> = po úspechu presmeruj na inú URL </a:t>
            </a:r>
          </a:p>
          <a:p>
            <a:r>
              <a:rPr lang="sk-SK" sz="2000" b="1" dirty="0"/>
              <a:t>GET</a:t>
            </a:r>
            <a:r>
              <a:rPr lang="sk-SK" sz="2000" dirty="0"/>
              <a:t> = nová stránka sa už otvorí normálne cez GET </a:t>
            </a:r>
          </a:p>
          <a:p>
            <a:r>
              <a:rPr lang="sk-SK" sz="2000" dirty="0"/>
              <a:t>Potom pri refreshi prehliadač obnovuje už len obyčajnú GET stránku, nie pôvodný formulár.</a:t>
            </a:r>
          </a:p>
        </p:txBody>
      </p:sp>
      <p:sp>
        <p:nvSpPr>
          <p:cNvPr id="10" name="Rectangle 9">
            <a:extLst>
              <a:ext uri="{FF2B5EF4-FFF2-40B4-BE49-F238E27FC236}">
                <a16:creationId xmlns:a16="http://schemas.microsoft.com/office/drawing/2014/main" id="{5484A83A-473F-35BE-2B59-A50D0992CE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E7E8BFD8-2620-D8D3-D96F-D6918BD439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425622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DC5D07D-A369-B0E3-5C73-1A0C115901EB}"/>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C1D3B183-6211-8811-8A92-D13D5B62D2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E1950C2-7CC2-6ABF-5302-BE5E7450EE46}"/>
              </a:ext>
            </a:extLst>
          </p:cNvPr>
          <p:cNvSpPr>
            <a:spLocks noGrp="1"/>
          </p:cNvSpPr>
          <p:nvPr>
            <p:ph type="title"/>
          </p:nvPr>
        </p:nvSpPr>
        <p:spPr>
          <a:xfrm>
            <a:off x="1136397" y="502021"/>
            <a:ext cx="9688296" cy="979307"/>
          </a:xfrm>
        </p:spPr>
        <p:txBody>
          <a:bodyPr anchor="b">
            <a:normAutofit/>
          </a:bodyPr>
          <a:lstStyle/>
          <a:p>
            <a:r>
              <a:rPr lang="sk-SK" sz="4000" dirty="0"/>
              <a:t>CRUD pre kategórie</a:t>
            </a:r>
          </a:p>
        </p:txBody>
      </p:sp>
      <p:sp>
        <p:nvSpPr>
          <p:cNvPr id="3" name="Content Placeholder 2">
            <a:extLst>
              <a:ext uri="{FF2B5EF4-FFF2-40B4-BE49-F238E27FC236}">
                <a16:creationId xmlns:a16="http://schemas.microsoft.com/office/drawing/2014/main" id="{0A4EAC2A-C9F6-423D-5AF0-A182A6FE2F1B}"/>
              </a:ext>
            </a:extLst>
          </p:cNvPr>
          <p:cNvSpPr>
            <a:spLocks noGrp="1"/>
          </p:cNvSpPr>
          <p:nvPr>
            <p:ph idx="1"/>
          </p:nvPr>
        </p:nvSpPr>
        <p:spPr>
          <a:xfrm>
            <a:off x="1136396" y="2418409"/>
            <a:ext cx="8639199" cy="3454358"/>
          </a:xfrm>
        </p:spPr>
        <p:txBody>
          <a:bodyPr anchor="t">
            <a:normAutofit/>
          </a:bodyPr>
          <a:lstStyle/>
          <a:p>
            <a:r>
              <a:rPr lang="sk-SK" dirty="0"/>
              <a:t>Vytvorme v app/models súbor Categories.php</a:t>
            </a:r>
          </a:p>
          <a:p>
            <a:r>
              <a:rPr lang="sk-SK" dirty="0"/>
              <a:t>Vložme doň nasledovný kód: </a:t>
            </a:r>
            <a:r>
              <a:rPr lang="sk-SK" dirty="0">
                <a:hlinkClick r:id="rId2"/>
              </a:rPr>
              <a:t>https://gist.github.com/livi83/5fc04f496eb8917724c8c319022b1e2c</a:t>
            </a:r>
            <a:endParaRPr lang="sk-SK" dirty="0"/>
          </a:p>
          <a:p>
            <a:endParaRPr lang="sk-SK" dirty="0"/>
          </a:p>
        </p:txBody>
      </p:sp>
      <p:sp>
        <p:nvSpPr>
          <p:cNvPr id="10" name="Rectangle 9">
            <a:extLst>
              <a:ext uri="{FF2B5EF4-FFF2-40B4-BE49-F238E27FC236}">
                <a16:creationId xmlns:a16="http://schemas.microsoft.com/office/drawing/2014/main" id="{9ED4AF47-9140-FD4F-5A3C-8F7D0C6A40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2D63604-3070-E7DD-9028-8E25CF1AA6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5439105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ABD957F-EFF7-BA46-4578-035AA4836001}"/>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2795D3B2-FAB4-1515-AEEE-7C79B2F3292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3E96B5E-70A1-2BF2-8A8F-A6EEC5F9F7F6}"/>
              </a:ext>
            </a:extLst>
          </p:cNvPr>
          <p:cNvSpPr>
            <a:spLocks noGrp="1"/>
          </p:cNvSpPr>
          <p:nvPr>
            <p:ph type="title"/>
          </p:nvPr>
        </p:nvSpPr>
        <p:spPr>
          <a:xfrm>
            <a:off x="1136396" y="787771"/>
            <a:ext cx="9688296" cy="979307"/>
          </a:xfrm>
        </p:spPr>
        <p:txBody>
          <a:bodyPr anchor="b">
            <a:normAutofit fontScale="90000"/>
          </a:bodyPr>
          <a:lstStyle/>
          <a:p>
            <a:r>
              <a:rPr lang="sk-SK" sz="4000" dirty="0"/>
              <a:t>CRU</a:t>
            </a:r>
            <a:r>
              <a:rPr lang="sk-SK" sz="4000" dirty="0">
                <a:highlight>
                  <a:srgbClr val="00FFFF"/>
                </a:highlight>
              </a:rPr>
              <a:t>D</a:t>
            </a:r>
            <a:r>
              <a:rPr lang="sk-SK" sz="4000" dirty="0"/>
              <a:t> pre kategórie – zmazanie kategórie (úvaha)</a:t>
            </a:r>
          </a:p>
        </p:txBody>
      </p:sp>
      <p:sp>
        <p:nvSpPr>
          <p:cNvPr id="3" name="Content Placeholder 2">
            <a:extLst>
              <a:ext uri="{FF2B5EF4-FFF2-40B4-BE49-F238E27FC236}">
                <a16:creationId xmlns:a16="http://schemas.microsoft.com/office/drawing/2014/main" id="{7B6B29FD-C5B9-BFA7-EF99-808665B17812}"/>
              </a:ext>
            </a:extLst>
          </p:cNvPr>
          <p:cNvSpPr>
            <a:spLocks noGrp="1"/>
          </p:cNvSpPr>
          <p:nvPr>
            <p:ph idx="1"/>
          </p:nvPr>
        </p:nvSpPr>
        <p:spPr>
          <a:xfrm>
            <a:off x="1136396" y="2145032"/>
            <a:ext cx="10547604" cy="4180354"/>
          </a:xfrm>
        </p:spPr>
        <p:txBody>
          <a:bodyPr anchor="t">
            <a:noAutofit/>
          </a:bodyPr>
          <a:lstStyle/>
          <a:p>
            <a:r>
              <a:rPr lang="sk-SK" sz="2400" dirty="0"/>
              <a:t>Neoptimálne riešenie</a:t>
            </a:r>
            <a:br>
              <a:rPr lang="sk-SK" sz="2400" dirty="0"/>
            </a:br>
            <a:br>
              <a:rPr lang="sk-SK" sz="2400" dirty="0"/>
            </a:br>
            <a:br>
              <a:rPr lang="sk-SK" sz="2400" dirty="0"/>
            </a:br>
            <a:endParaRPr lang="sk-SK" sz="2400" dirty="0"/>
          </a:p>
          <a:p>
            <a:r>
              <a:rPr lang="sk-SK" sz="2400" dirty="0"/>
              <a:t>Optimálne riešenie </a:t>
            </a:r>
            <a:br>
              <a:rPr lang="sk-SK" sz="2400" dirty="0"/>
            </a:br>
            <a:r>
              <a:rPr lang="sk-SK" sz="2400" dirty="0"/>
              <a:t>(v našom prípade vedie k </a:t>
            </a:r>
            <a:br>
              <a:rPr lang="sk-SK" sz="2400" dirty="0"/>
            </a:br>
            <a:r>
              <a:rPr lang="sk-SK" sz="2400" dirty="0"/>
              <a:t>erroru)</a:t>
            </a:r>
          </a:p>
        </p:txBody>
      </p:sp>
      <p:sp>
        <p:nvSpPr>
          <p:cNvPr id="10" name="Rectangle 9">
            <a:extLst>
              <a:ext uri="{FF2B5EF4-FFF2-40B4-BE49-F238E27FC236}">
                <a16:creationId xmlns:a16="http://schemas.microsoft.com/office/drawing/2014/main" id="{E3C0B49C-551B-ADAD-B0A5-39D5C3DE432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59A55818-1797-E78A-719B-56943A933C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CC08EA5E-51A2-A951-4066-12079CF236FD}"/>
              </a:ext>
            </a:extLst>
          </p:cNvPr>
          <p:cNvPicPr>
            <a:picLocks noChangeAspect="1"/>
          </p:cNvPicPr>
          <p:nvPr/>
        </p:nvPicPr>
        <p:blipFill>
          <a:blip r:embed="rId3"/>
          <a:stretch>
            <a:fillRect/>
          </a:stretch>
        </p:blipFill>
        <p:spPr>
          <a:xfrm>
            <a:off x="5434023" y="1921947"/>
            <a:ext cx="4475256" cy="1242587"/>
          </a:xfrm>
          <a:prstGeom prst="rect">
            <a:avLst/>
          </a:prstGeom>
        </p:spPr>
      </p:pic>
      <p:pic>
        <p:nvPicPr>
          <p:cNvPr id="6" name="Picture 5">
            <a:extLst>
              <a:ext uri="{FF2B5EF4-FFF2-40B4-BE49-F238E27FC236}">
                <a16:creationId xmlns:a16="http://schemas.microsoft.com/office/drawing/2014/main" id="{A46063A1-4B0F-36F2-2314-27223F15600C}"/>
              </a:ext>
            </a:extLst>
          </p:cNvPr>
          <p:cNvPicPr>
            <a:picLocks noChangeAspect="1"/>
          </p:cNvPicPr>
          <p:nvPr/>
        </p:nvPicPr>
        <p:blipFill>
          <a:blip r:embed="rId4"/>
          <a:stretch>
            <a:fillRect/>
          </a:stretch>
        </p:blipFill>
        <p:spPr>
          <a:xfrm>
            <a:off x="883104" y="5207276"/>
            <a:ext cx="10194879" cy="917212"/>
          </a:xfrm>
          <a:prstGeom prst="rect">
            <a:avLst/>
          </a:prstGeom>
        </p:spPr>
      </p:pic>
      <p:pic>
        <p:nvPicPr>
          <p:cNvPr id="9" name="Picture 8">
            <a:extLst>
              <a:ext uri="{FF2B5EF4-FFF2-40B4-BE49-F238E27FC236}">
                <a16:creationId xmlns:a16="http://schemas.microsoft.com/office/drawing/2014/main" id="{651BCACC-2B6C-270C-BF35-A134EA60BB79}"/>
              </a:ext>
            </a:extLst>
          </p:cNvPr>
          <p:cNvPicPr>
            <a:picLocks noChangeAspect="1"/>
          </p:cNvPicPr>
          <p:nvPr/>
        </p:nvPicPr>
        <p:blipFill>
          <a:blip r:embed="rId5"/>
          <a:stretch>
            <a:fillRect/>
          </a:stretch>
        </p:blipFill>
        <p:spPr>
          <a:xfrm>
            <a:off x="5434023" y="3386752"/>
            <a:ext cx="4475257" cy="1598306"/>
          </a:xfrm>
          <a:prstGeom prst="rect">
            <a:avLst/>
          </a:prstGeom>
        </p:spPr>
      </p:pic>
    </p:spTree>
    <p:extLst>
      <p:ext uri="{BB962C8B-B14F-4D97-AF65-F5344CB8AC3E}">
        <p14:creationId xmlns:p14="http://schemas.microsoft.com/office/powerpoint/2010/main" val="424248349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F277EA5-05E4-C3FC-40D7-E0352566CC94}"/>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2C56BE8-8BB6-8AF3-8D67-7A444A7075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CB34A26-8C44-50FF-311C-0B95016383C0}"/>
              </a:ext>
            </a:extLst>
          </p:cNvPr>
          <p:cNvSpPr>
            <a:spLocks noGrp="1"/>
          </p:cNvSpPr>
          <p:nvPr>
            <p:ph type="title"/>
          </p:nvPr>
        </p:nvSpPr>
        <p:spPr>
          <a:xfrm>
            <a:off x="1136396" y="787771"/>
            <a:ext cx="9688296" cy="979307"/>
          </a:xfrm>
        </p:spPr>
        <p:txBody>
          <a:bodyPr anchor="b">
            <a:normAutofit fontScale="90000"/>
          </a:bodyPr>
          <a:lstStyle/>
          <a:p>
            <a:r>
              <a:rPr lang="sk-SK" sz="4000" dirty="0"/>
              <a:t>CRU</a:t>
            </a:r>
            <a:r>
              <a:rPr lang="sk-SK" sz="4000" dirty="0">
                <a:highlight>
                  <a:srgbClr val="00FFFF"/>
                </a:highlight>
              </a:rPr>
              <a:t>D</a:t>
            </a:r>
            <a:r>
              <a:rPr lang="sk-SK" sz="4000" dirty="0"/>
              <a:t> pre kategórie – zmazanie kategórie (úvaha)</a:t>
            </a:r>
          </a:p>
        </p:txBody>
      </p:sp>
      <p:sp>
        <p:nvSpPr>
          <p:cNvPr id="3" name="Content Placeholder 2">
            <a:extLst>
              <a:ext uri="{FF2B5EF4-FFF2-40B4-BE49-F238E27FC236}">
                <a16:creationId xmlns:a16="http://schemas.microsoft.com/office/drawing/2014/main" id="{37DAB9BF-427A-B493-CCA5-41E6CA40F7A1}"/>
              </a:ext>
            </a:extLst>
          </p:cNvPr>
          <p:cNvSpPr>
            <a:spLocks noGrp="1"/>
          </p:cNvSpPr>
          <p:nvPr>
            <p:ph idx="1"/>
          </p:nvPr>
        </p:nvSpPr>
        <p:spPr>
          <a:xfrm>
            <a:off x="1136396" y="2145032"/>
            <a:ext cx="10547604" cy="4180354"/>
          </a:xfrm>
        </p:spPr>
        <p:txBody>
          <a:bodyPr anchor="t">
            <a:noAutofit/>
          </a:bodyPr>
          <a:lstStyle/>
          <a:p>
            <a:r>
              <a:rPr lang="sk-SK" sz="2200" dirty="0"/>
              <a:t>Chyba vzniká preto, lebo sa snažíme spraviť header('Location: ...') až po tom, čo sa už začalo vypisovať HTML.</a:t>
            </a:r>
          </a:p>
          <a:p>
            <a:r>
              <a:rPr lang="sk-SK" sz="2200" dirty="0"/>
              <a:t>PHP to berie takto:</a:t>
            </a:r>
          </a:p>
          <a:p>
            <a:pPr lvl="1"/>
            <a:r>
              <a:rPr lang="sk-SK" sz="2200" dirty="0"/>
              <a:t>include 'partials/header-admin.php'; </a:t>
            </a:r>
          </a:p>
          <a:p>
            <a:pPr lvl="1"/>
            <a:r>
              <a:rPr lang="sk-SK" sz="2200" dirty="0"/>
              <a:t>Tento súbor už vypíše HTML (&lt;!DOCTYPE html&gt;, &lt;html&gt;, &lt;body&gt;, ...) </a:t>
            </a:r>
          </a:p>
          <a:p>
            <a:pPr lvl="1"/>
            <a:r>
              <a:rPr lang="sk-SK" sz="2200" dirty="0"/>
              <a:t>tým pádom sú </a:t>
            </a:r>
            <a:r>
              <a:rPr lang="sk-SK" sz="2200" b="1" dirty="0"/>
              <a:t>headers už odoslané</a:t>
            </a:r>
            <a:r>
              <a:rPr lang="sk-SK" sz="2200" dirty="0"/>
              <a:t> </a:t>
            </a:r>
          </a:p>
          <a:p>
            <a:pPr lvl="1"/>
            <a:r>
              <a:rPr lang="sk-SK" sz="2200" dirty="0"/>
              <a:t>Neskôr voláme header(„Location: admin.php“) a to je zle, lebo  header() funguje len dovtedy, kým sa ešte nič neposlalo do prehliadača</a:t>
            </a:r>
          </a:p>
        </p:txBody>
      </p:sp>
      <p:sp>
        <p:nvSpPr>
          <p:cNvPr id="10" name="Rectangle 9">
            <a:extLst>
              <a:ext uri="{FF2B5EF4-FFF2-40B4-BE49-F238E27FC236}">
                <a16:creationId xmlns:a16="http://schemas.microsoft.com/office/drawing/2014/main" id="{6B85F4D2-6BF9-282C-D3FD-72EEE1333A8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ADA0A816-0C1C-E549-4136-D24785B1B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7937100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AD0280B-A1E6-83BE-2B89-E8907AD79757}"/>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DFFC7AF2-E013-4C83-7BD0-B0277210D7B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905EB4D-5EC9-ACCD-9F5F-5823D11109AD}"/>
              </a:ext>
            </a:extLst>
          </p:cNvPr>
          <p:cNvSpPr>
            <a:spLocks noGrp="1"/>
          </p:cNvSpPr>
          <p:nvPr>
            <p:ph type="title"/>
          </p:nvPr>
        </p:nvSpPr>
        <p:spPr>
          <a:xfrm>
            <a:off x="1136396" y="787771"/>
            <a:ext cx="9688296" cy="979307"/>
          </a:xfrm>
        </p:spPr>
        <p:txBody>
          <a:bodyPr anchor="b">
            <a:normAutofit fontScale="90000"/>
          </a:bodyPr>
          <a:lstStyle/>
          <a:p>
            <a:r>
              <a:rPr lang="sk-SK" sz="4000" dirty="0"/>
              <a:t>CRU</a:t>
            </a:r>
            <a:r>
              <a:rPr lang="sk-SK" sz="4000" dirty="0">
                <a:highlight>
                  <a:srgbClr val="00FFFF"/>
                </a:highlight>
              </a:rPr>
              <a:t>D</a:t>
            </a:r>
            <a:r>
              <a:rPr lang="sk-SK" sz="4000" dirty="0"/>
              <a:t> pre kategórie – zmazanie kategórie (úvaha)</a:t>
            </a:r>
          </a:p>
        </p:txBody>
      </p:sp>
      <p:sp>
        <p:nvSpPr>
          <p:cNvPr id="3" name="Content Placeholder 2">
            <a:extLst>
              <a:ext uri="{FF2B5EF4-FFF2-40B4-BE49-F238E27FC236}">
                <a16:creationId xmlns:a16="http://schemas.microsoft.com/office/drawing/2014/main" id="{C7A28573-D50D-E793-8873-65D1381A0285}"/>
              </a:ext>
            </a:extLst>
          </p:cNvPr>
          <p:cNvSpPr>
            <a:spLocks noGrp="1"/>
          </p:cNvSpPr>
          <p:nvPr>
            <p:ph idx="1"/>
          </p:nvPr>
        </p:nvSpPr>
        <p:spPr>
          <a:xfrm>
            <a:off x="1136396" y="2145032"/>
            <a:ext cx="10547604" cy="4180354"/>
          </a:xfrm>
        </p:spPr>
        <p:txBody>
          <a:bodyPr anchor="t">
            <a:noAutofit/>
          </a:bodyPr>
          <a:lstStyle/>
          <a:p>
            <a:r>
              <a:rPr lang="sk-SK" sz="2200" dirty="0"/>
              <a:t>Vytvorme pod app/core súbor App.php ktorý bude slúžiť na načítanie našich classes.</a:t>
            </a:r>
          </a:p>
        </p:txBody>
      </p:sp>
      <p:sp>
        <p:nvSpPr>
          <p:cNvPr id="10" name="Rectangle 9">
            <a:extLst>
              <a:ext uri="{FF2B5EF4-FFF2-40B4-BE49-F238E27FC236}">
                <a16:creationId xmlns:a16="http://schemas.microsoft.com/office/drawing/2014/main" id="{1C754A95-A923-DC0F-C8AB-B67ABD08D33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4499FF3D-6DA6-7966-C813-19C46FF6F3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FCDBBFC7-AC83-7A1D-E2A7-7BD72A2A9D45}"/>
              </a:ext>
            </a:extLst>
          </p:cNvPr>
          <p:cNvPicPr>
            <a:picLocks noChangeAspect="1"/>
          </p:cNvPicPr>
          <p:nvPr/>
        </p:nvPicPr>
        <p:blipFill>
          <a:blip r:embed="rId3"/>
          <a:stretch>
            <a:fillRect/>
          </a:stretch>
        </p:blipFill>
        <p:spPr>
          <a:xfrm>
            <a:off x="-2" y="3205677"/>
            <a:ext cx="12192000" cy="3194695"/>
          </a:xfrm>
          <a:prstGeom prst="rect">
            <a:avLst/>
          </a:prstGeom>
        </p:spPr>
      </p:pic>
    </p:spTree>
    <p:extLst>
      <p:ext uri="{BB962C8B-B14F-4D97-AF65-F5344CB8AC3E}">
        <p14:creationId xmlns:p14="http://schemas.microsoft.com/office/powerpoint/2010/main" val="226113933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E571710-EA85-A486-CC01-2A1CBC6E3515}"/>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E25DD7A4-53F1-FA6B-DD15-F73C1AB569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E361E13-708E-5E5E-ED9F-A475A4819AE8}"/>
              </a:ext>
            </a:extLst>
          </p:cNvPr>
          <p:cNvSpPr>
            <a:spLocks noGrp="1"/>
          </p:cNvSpPr>
          <p:nvPr>
            <p:ph type="title"/>
          </p:nvPr>
        </p:nvSpPr>
        <p:spPr>
          <a:xfrm>
            <a:off x="1136396" y="787771"/>
            <a:ext cx="9688296" cy="979307"/>
          </a:xfrm>
        </p:spPr>
        <p:txBody>
          <a:bodyPr anchor="b">
            <a:normAutofit fontScale="90000"/>
          </a:bodyPr>
          <a:lstStyle/>
          <a:p>
            <a:r>
              <a:rPr lang="sk-SK" sz="4000" dirty="0"/>
              <a:t>CRU</a:t>
            </a:r>
            <a:r>
              <a:rPr lang="sk-SK" sz="4000" dirty="0">
                <a:highlight>
                  <a:srgbClr val="00FFFF"/>
                </a:highlight>
              </a:rPr>
              <a:t>D</a:t>
            </a:r>
            <a:r>
              <a:rPr lang="sk-SK" sz="4000" dirty="0"/>
              <a:t> pre kategórie – zmazanie kategórie (úvaha)</a:t>
            </a:r>
          </a:p>
        </p:txBody>
      </p:sp>
      <p:sp>
        <p:nvSpPr>
          <p:cNvPr id="3" name="Content Placeholder 2">
            <a:extLst>
              <a:ext uri="{FF2B5EF4-FFF2-40B4-BE49-F238E27FC236}">
                <a16:creationId xmlns:a16="http://schemas.microsoft.com/office/drawing/2014/main" id="{0B07A71E-031E-84FE-4311-A8834FD73B08}"/>
              </a:ext>
            </a:extLst>
          </p:cNvPr>
          <p:cNvSpPr>
            <a:spLocks noGrp="1"/>
          </p:cNvSpPr>
          <p:nvPr>
            <p:ph idx="1"/>
          </p:nvPr>
        </p:nvSpPr>
        <p:spPr>
          <a:xfrm>
            <a:off x="1136396" y="2145032"/>
            <a:ext cx="10547604" cy="4180354"/>
          </a:xfrm>
        </p:spPr>
        <p:txBody>
          <a:bodyPr anchor="t">
            <a:noAutofit/>
          </a:bodyPr>
          <a:lstStyle/>
          <a:p>
            <a:r>
              <a:rPr lang="sk-SK" sz="2200" dirty="0"/>
              <a:t>Pôjdeme do admin.php</a:t>
            </a:r>
          </a:p>
          <a:p>
            <a:r>
              <a:rPr lang="sk-SK" sz="2200" dirty="0"/>
              <a:t>Celú logiku delete operácie presunieme na vrch súboru</a:t>
            </a:r>
          </a:p>
          <a:p>
            <a:endParaRPr lang="sk-SK" sz="2200" dirty="0"/>
          </a:p>
        </p:txBody>
      </p:sp>
      <p:sp>
        <p:nvSpPr>
          <p:cNvPr id="10" name="Rectangle 9">
            <a:extLst>
              <a:ext uri="{FF2B5EF4-FFF2-40B4-BE49-F238E27FC236}">
                <a16:creationId xmlns:a16="http://schemas.microsoft.com/office/drawing/2014/main" id="{12AA0803-E1DC-4073-3841-0BD79D32C7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4629D5A-823A-D0A4-67B4-FD8D50D8E3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711F5801-8E7A-E7B5-E352-724B25C24F52}"/>
              </a:ext>
            </a:extLst>
          </p:cNvPr>
          <p:cNvPicPr>
            <a:picLocks noChangeAspect="1"/>
          </p:cNvPicPr>
          <p:nvPr/>
        </p:nvPicPr>
        <p:blipFill>
          <a:blip r:embed="rId3"/>
          <a:stretch>
            <a:fillRect/>
          </a:stretch>
        </p:blipFill>
        <p:spPr>
          <a:xfrm>
            <a:off x="1136394" y="2971799"/>
            <a:ext cx="8032012" cy="3885771"/>
          </a:xfrm>
          <a:prstGeom prst="rect">
            <a:avLst/>
          </a:prstGeom>
        </p:spPr>
      </p:pic>
    </p:spTree>
    <p:extLst>
      <p:ext uri="{BB962C8B-B14F-4D97-AF65-F5344CB8AC3E}">
        <p14:creationId xmlns:p14="http://schemas.microsoft.com/office/powerpoint/2010/main" val="167066487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BB1074F-7F3F-5612-37FF-1E6B972213E6}"/>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50AB4146-BF53-C07F-5D95-CB253C75EAD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EBE7583-064B-2D09-98F5-12E1A716F51C}"/>
              </a:ext>
            </a:extLst>
          </p:cNvPr>
          <p:cNvSpPr>
            <a:spLocks noGrp="1"/>
          </p:cNvSpPr>
          <p:nvPr>
            <p:ph type="title"/>
          </p:nvPr>
        </p:nvSpPr>
        <p:spPr>
          <a:xfrm>
            <a:off x="1136396" y="787771"/>
            <a:ext cx="9688296" cy="979307"/>
          </a:xfrm>
        </p:spPr>
        <p:txBody>
          <a:bodyPr anchor="b">
            <a:normAutofit fontScale="90000"/>
          </a:bodyPr>
          <a:lstStyle/>
          <a:p>
            <a:r>
              <a:rPr lang="sk-SK" sz="4000" dirty="0"/>
              <a:t>CRU</a:t>
            </a:r>
            <a:r>
              <a:rPr lang="sk-SK" sz="4000" dirty="0">
                <a:highlight>
                  <a:srgbClr val="00FFFF"/>
                </a:highlight>
              </a:rPr>
              <a:t>D</a:t>
            </a:r>
            <a:r>
              <a:rPr lang="sk-SK" sz="4000" dirty="0"/>
              <a:t> pre kategórie – zmazanie kategórie (úvaha)</a:t>
            </a:r>
          </a:p>
        </p:txBody>
      </p:sp>
      <p:sp>
        <p:nvSpPr>
          <p:cNvPr id="3" name="Content Placeholder 2">
            <a:extLst>
              <a:ext uri="{FF2B5EF4-FFF2-40B4-BE49-F238E27FC236}">
                <a16:creationId xmlns:a16="http://schemas.microsoft.com/office/drawing/2014/main" id="{B77F13C4-1421-E0BC-94B7-F28B1A954D8F}"/>
              </a:ext>
            </a:extLst>
          </p:cNvPr>
          <p:cNvSpPr>
            <a:spLocks noGrp="1"/>
          </p:cNvSpPr>
          <p:nvPr>
            <p:ph idx="1"/>
          </p:nvPr>
        </p:nvSpPr>
        <p:spPr>
          <a:xfrm>
            <a:off x="1136396" y="2145032"/>
            <a:ext cx="10547604" cy="4180354"/>
          </a:xfrm>
        </p:spPr>
        <p:txBody>
          <a:bodyPr anchor="t">
            <a:noAutofit/>
          </a:bodyPr>
          <a:lstStyle/>
          <a:p>
            <a:r>
              <a:rPr lang="sk-SK" sz="2200" dirty="0"/>
              <a:t>Pôjdeme do admin.php</a:t>
            </a:r>
          </a:p>
          <a:p>
            <a:r>
              <a:rPr lang="sk-SK" sz="2200" dirty="0"/>
              <a:t>Celú logiku delete operácie presunieme na vrch súboru</a:t>
            </a:r>
          </a:p>
          <a:p>
            <a:endParaRPr lang="sk-SK" sz="2200" dirty="0"/>
          </a:p>
        </p:txBody>
      </p:sp>
      <p:sp>
        <p:nvSpPr>
          <p:cNvPr id="10" name="Rectangle 9">
            <a:extLst>
              <a:ext uri="{FF2B5EF4-FFF2-40B4-BE49-F238E27FC236}">
                <a16:creationId xmlns:a16="http://schemas.microsoft.com/office/drawing/2014/main" id="{68CD1348-504F-FCEA-2D3C-BCCDFC11C5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8030BA3B-6B13-3426-0B21-205F57E327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04BDCB06-FD7B-23B5-803A-5D354FFE6C74}"/>
              </a:ext>
            </a:extLst>
          </p:cNvPr>
          <p:cNvPicPr>
            <a:picLocks noChangeAspect="1"/>
          </p:cNvPicPr>
          <p:nvPr/>
        </p:nvPicPr>
        <p:blipFill>
          <a:blip r:embed="rId3"/>
          <a:stretch>
            <a:fillRect/>
          </a:stretch>
        </p:blipFill>
        <p:spPr>
          <a:xfrm>
            <a:off x="1136394" y="2971799"/>
            <a:ext cx="8032012" cy="3885771"/>
          </a:xfrm>
          <a:prstGeom prst="rect">
            <a:avLst/>
          </a:prstGeom>
        </p:spPr>
      </p:pic>
    </p:spTree>
    <p:extLst>
      <p:ext uri="{BB962C8B-B14F-4D97-AF65-F5344CB8AC3E}">
        <p14:creationId xmlns:p14="http://schemas.microsoft.com/office/powerpoint/2010/main" val="325704946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3F98B17E-29F1-F4C6-AC2C-E95766B4336B}"/>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6EA340C1-DF57-D796-10C4-B45DB338D4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A9A715B-A417-2A2C-5A27-00FAA4236BD2}"/>
              </a:ext>
            </a:extLst>
          </p:cNvPr>
          <p:cNvSpPr>
            <a:spLocks noGrp="1"/>
          </p:cNvSpPr>
          <p:nvPr>
            <p:ph type="title"/>
          </p:nvPr>
        </p:nvSpPr>
        <p:spPr>
          <a:xfrm>
            <a:off x="1136396" y="787771"/>
            <a:ext cx="9688296" cy="979307"/>
          </a:xfrm>
        </p:spPr>
        <p:txBody>
          <a:bodyPr anchor="b">
            <a:normAutofit fontScale="90000"/>
          </a:bodyPr>
          <a:lstStyle/>
          <a:p>
            <a:r>
              <a:rPr lang="sk-SK" sz="4000" dirty="0"/>
              <a:t>CRU</a:t>
            </a:r>
            <a:r>
              <a:rPr lang="sk-SK" sz="4000" dirty="0">
                <a:highlight>
                  <a:srgbClr val="00FFFF"/>
                </a:highlight>
              </a:rPr>
              <a:t>D</a:t>
            </a:r>
            <a:r>
              <a:rPr lang="sk-SK" sz="4000" dirty="0"/>
              <a:t> pre kategórie – zmazanie kategórie (úvaha)</a:t>
            </a:r>
          </a:p>
        </p:txBody>
      </p:sp>
      <p:sp>
        <p:nvSpPr>
          <p:cNvPr id="3" name="Content Placeholder 2">
            <a:extLst>
              <a:ext uri="{FF2B5EF4-FFF2-40B4-BE49-F238E27FC236}">
                <a16:creationId xmlns:a16="http://schemas.microsoft.com/office/drawing/2014/main" id="{36D7F02D-35D1-2598-CF5C-FF12614425F4}"/>
              </a:ext>
            </a:extLst>
          </p:cNvPr>
          <p:cNvSpPr>
            <a:spLocks noGrp="1"/>
          </p:cNvSpPr>
          <p:nvPr>
            <p:ph idx="1"/>
          </p:nvPr>
        </p:nvSpPr>
        <p:spPr>
          <a:xfrm>
            <a:off x="1136396" y="2145032"/>
            <a:ext cx="10547604" cy="4180354"/>
          </a:xfrm>
        </p:spPr>
        <p:txBody>
          <a:bodyPr anchor="t">
            <a:noAutofit/>
          </a:bodyPr>
          <a:lstStyle/>
          <a:p>
            <a:r>
              <a:rPr lang="sk-SK" sz="2200" dirty="0"/>
              <a:t>Pôjdeme do admin.php</a:t>
            </a:r>
          </a:p>
          <a:p>
            <a:r>
              <a:rPr lang="sk-SK" sz="2200" dirty="0"/>
              <a:t>Celú logiku delete operácie presunieme na vrch súboru</a:t>
            </a:r>
          </a:p>
          <a:p>
            <a:endParaRPr lang="sk-SK" sz="2200" dirty="0"/>
          </a:p>
        </p:txBody>
      </p:sp>
      <p:sp>
        <p:nvSpPr>
          <p:cNvPr id="10" name="Rectangle 9">
            <a:extLst>
              <a:ext uri="{FF2B5EF4-FFF2-40B4-BE49-F238E27FC236}">
                <a16:creationId xmlns:a16="http://schemas.microsoft.com/office/drawing/2014/main" id="{4DF339D2-8F40-3D87-7128-EAFB5A8A7A3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4A26BEED-01F9-02EC-E646-3B643053AB3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E7356981-0D39-AB17-0832-10F007E4619A}"/>
              </a:ext>
            </a:extLst>
          </p:cNvPr>
          <p:cNvPicPr>
            <a:picLocks noChangeAspect="1"/>
          </p:cNvPicPr>
          <p:nvPr/>
        </p:nvPicPr>
        <p:blipFill>
          <a:blip r:embed="rId3"/>
          <a:stretch>
            <a:fillRect/>
          </a:stretch>
        </p:blipFill>
        <p:spPr>
          <a:xfrm>
            <a:off x="1136394" y="2971799"/>
            <a:ext cx="8032012" cy="3885771"/>
          </a:xfrm>
          <a:prstGeom prst="rect">
            <a:avLst/>
          </a:prstGeom>
        </p:spPr>
      </p:pic>
    </p:spTree>
    <p:extLst>
      <p:ext uri="{BB962C8B-B14F-4D97-AF65-F5344CB8AC3E}">
        <p14:creationId xmlns:p14="http://schemas.microsoft.com/office/powerpoint/2010/main" val="204069086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A1A73A9-AAAB-40A4-FA97-CC65E5F4B570}"/>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65BCB4DE-3A5B-16DD-B8E7-6DE196CD28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082D93A-21CB-4A42-8848-79F0B1DB9BA3}"/>
              </a:ext>
            </a:extLst>
          </p:cNvPr>
          <p:cNvSpPr>
            <a:spLocks noGrp="1"/>
          </p:cNvSpPr>
          <p:nvPr>
            <p:ph type="title"/>
          </p:nvPr>
        </p:nvSpPr>
        <p:spPr>
          <a:xfrm>
            <a:off x="1136396" y="787771"/>
            <a:ext cx="9688296" cy="979307"/>
          </a:xfrm>
        </p:spPr>
        <p:txBody>
          <a:bodyPr anchor="b">
            <a:normAutofit fontScale="90000"/>
          </a:bodyPr>
          <a:lstStyle/>
          <a:p>
            <a:r>
              <a:rPr lang="sk-SK" sz="4000" dirty="0"/>
              <a:t>CRU</a:t>
            </a:r>
            <a:r>
              <a:rPr lang="sk-SK" sz="4000" dirty="0">
                <a:highlight>
                  <a:srgbClr val="00FFFF"/>
                </a:highlight>
              </a:rPr>
              <a:t>D</a:t>
            </a:r>
            <a:r>
              <a:rPr lang="sk-SK" sz="4000" dirty="0"/>
              <a:t> pre kategórie – zmazanie kategórie (úvaha)</a:t>
            </a:r>
          </a:p>
        </p:txBody>
      </p:sp>
      <p:sp>
        <p:nvSpPr>
          <p:cNvPr id="3" name="Content Placeholder 2">
            <a:extLst>
              <a:ext uri="{FF2B5EF4-FFF2-40B4-BE49-F238E27FC236}">
                <a16:creationId xmlns:a16="http://schemas.microsoft.com/office/drawing/2014/main" id="{D9B6A30E-709B-BBF5-34FD-5B58DA9BDA19}"/>
              </a:ext>
            </a:extLst>
          </p:cNvPr>
          <p:cNvSpPr>
            <a:spLocks noGrp="1"/>
          </p:cNvSpPr>
          <p:nvPr>
            <p:ph idx="1"/>
          </p:nvPr>
        </p:nvSpPr>
        <p:spPr>
          <a:xfrm>
            <a:off x="1136396" y="2145032"/>
            <a:ext cx="10547604" cy="4180354"/>
          </a:xfrm>
        </p:spPr>
        <p:txBody>
          <a:bodyPr anchor="t">
            <a:noAutofit/>
          </a:bodyPr>
          <a:lstStyle/>
          <a:p>
            <a:r>
              <a:rPr lang="sk-SK" sz="2200" dirty="0"/>
              <a:t>Teraz sa už pri refreshnutí stránky prehliadač nesnaží znovu vykonať POST request.</a:t>
            </a:r>
          </a:p>
          <a:p>
            <a:r>
              <a:rPr lang="sk-SK" sz="2200" dirty="0"/>
              <a:t>Poďme ešte prepracovať náš súbor App.php, ktorý je aktuálne napísaný v procedurálne.</a:t>
            </a:r>
          </a:p>
          <a:p>
            <a:r>
              <a:rPr lang="sk-SK" sz="2200" dirty="0"/>
              <a:t>Prepíšme kód na: </a:t>
            </a:r>
            <a:r>
              <a:rPr lang="sk-SK" sz="2200" dirty="0">
                <a:hlinkClick r:id="rId3"/>
              </a:rPr>
              <a:t>https://gist.github.com/livi83/3ca3c5342f53f6892f3779e6e99bd03e</a:t>
            </a:r>
            <a:endParaRPr lang="sk-SK" sz="2200" dirty="0"/>
          </a:p>
          <a:p>
            <a:r>
              <a:rPr lang="sk-SK" sz="2200" b="1" dirty="0"/>
              <a:t>__DIR__ </a:t>
            </a:r>
            <a:r>
              <a:rPr lang="sk-SK" sz="2200" dirty="0"/>
              <a:t>je magická konštanta, vráti vám cestu k súboru, teda app/core/</a:t>
            </a:r>
          </a:p>
          <a:p>
            <a:r>
              <a:rPr lang="sk-SK" sz="2200" dirty="0"/>
              <a:t>Okrem __DIR__ existuje aj </a:t>
            </a:r>
            <a:r>
              <a:rPr lang="sk-SK" sz="2200" b="1" dirty="0"/>
              <a:t>__FILE__ </a:t>
            </a:r>
            <a:r>
              <a:rPr lang="sk-SK" sz="2200" dirty="0"/>
              <a:t>a ten by vrátil app/core/App.php</a:t>
            </a:r>
          </a:p>
          <a:p>
            <a:endParaRPr lang="sk-SK" sz="2200" dirty="0"/>
          </a:p>
        </p:txBody>
      </p:sp>
      <p:sp>
        <p:nvSpPr>
          <p:cNvPr id="10" name="Rectangle 9">
            <a:extLst>
              <a:ext uri="{FF2B5EF4-FFF2-40B4-BE49-F238E27FC236}">
                <a16:creationId xmlns:a16="http://schemas.microsoft.com/office/drawing/2014/main" id="{D251962E-9DD7-0530-1378-751583AF5D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4120BB5A-9A54-231F-B5B3-C890733DAF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0044536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9D977FD-9883-41AC-37FB-8AB118EEDE94}"/>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B74E992D-749A-8B10-EF28-2BEFFFFA77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758D816-B590-063C-66F0-A979E8D514AC}"/>
              </a:ext>
            </a:extLst>
          </p:cNvPr>
          <p:cNvSpPr>
            <a:spLocks noGrp="1"/>
          </p:cNvSpPr>
          <p:nvPr>
            <p:ph type="title"/>
          </p:nvPr>
        </p:nvSpPr>
        <p:spPr>
          <a:xfrm>
            <a:off x="1136396" y="787771"/>
            <a:ext cx="9688296" cy="979307"/>
          </a:xfrm>
        </p:spPr>
        <p:txBody>
          <a:bodyPr anchor="b">
            <a:normAutofit fontScale="90000"/>
          </a:bodyPr>
          <a:lstStyle/>
          <a:p>
            <a:r>
              <a:rPr lang="sk-SK" sz="4000" dirty="0"/>
              <a:t>CRU</a:t>
            </a:r>
            <a:r>
              <a:rPr lang="sk-SK" sz="4000" dirty="0">
                <a:highlight>
                  <a:srgbClr val="00FFFF"/>
                </a:highlight>
              </a:rPr>
              <a:t>D</a:t>
            </a:r>
            <a:r>
              <a:rPr lang="sk-SK" sz="4000" dirty="0"/>
              <a:t> pre kategórie – zmazanie kategórie (úvaha)</a:t>
            </a:r>
          </a:p>
        </p:txBody>
      </p:sp>
      <p:sp>
        <p:nvSpPr>
          <p:cNvPr id="3" name="Content Placeholder 2">
            <a:extLst>
              <a:ext uri="{FF2B5EF4-FFF2-40B4-BE49-F238E27FC236}">
                <a16:creationId xmlns:a16="http://schemas.microsoft.com/office/drawing/2014/main" id="{9C0CECB9-794B-BA9B-27F0-A038C3237A6F}"/>
              </a:ext>
            </a:extLst>
          </p:cNvPr>
          <p:cNvSpPr>
            <a:spLocks noGrp="1"/>
          </p:cNvSpPr>
          <p:nvPr>
            <p:ph idx="1"/>
          </p:nvPr>
        </p:nvSpPr>
        <p:spPr>
          <a:xfrm>
            <a:off x="1136396" y="2145032"/>
            <a:ext cx="10547604" cy="4180354"/>
          </a:xfrm>
        </p:spPr>
        <p:txBody>
          <a:bodyPr anchor="t">
            <a:noAutofit/>
          </a:bodyPr>
          <a:lstStyle/>
          <a:p>
            <a:r>
              <a:rPr lang="sk-SK" sz="2200" dirty="0"/>
              <a:t>V admin.php musíme teraz našu metódu init() zo súboru App.php zavolať. Metóda init je statická, preto nepotrebujeme vytvárať inštanciu classy App</a:t>
            </a:r>
          </a:p>
        </p:txBody>
      </p:sp>
      <p:sp>
        <p:nvSpPr>
          <p:cNvPr id="10" name="Rectangle 9">
            <a:extLst>
              <a:ext uri="{FF2B5EF4-FFF2-40B4-BE49-F238E27FC236}">
                <a16:creationId xmlns:a16="http://schemas.microsoft.com/office/drawing/2014/main" id="{CF09540A-A996-DAA4-119E-3D81D61357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D8A587DB-1357-5BF1-B5C4-72A9F737443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739A985E-3493-28F1-E979-DD79AF8F58EF}"/>
              </a:ext>
            </a:extLst>
          </p:cNvPr>
          <p:cNvPicPr>
            <a:picLocks noChangeAspect="1"/>
          </p:cNvPicPr>
          <p:nvPr/>
        </p:nvPicPr>
        <p:blipFill>
          <a:blip r:embed="rId3"/>
          <a:stretch>
            <a:fillRect/>
          </a:stretch>
        </p:blipFill>
        <p:spPr>
          <a:xfrm>
            <a:off x="1471063" y="3013698"/>
            <a:ext cx="7878274" cy="2562583"/>
          </a:xfrm>
          <a:prstGeom prst="rect">
            <a:avLst/>
          </a:prstGeom>
        </p:spPr>
      </p:pic>
    </p:spTree>
    <p:extLst>
      <p:ext uri="{BB962C8B-B14F-4D97-AF65-F5344CB8AC3E}">
        <p14:creationId xmlns:p14="http://schemas.microsoft.com/office/powerpoint/2010/main" val="19350854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0882A2F8-44E6-EB1F-E495-A1C608CD76F6}"/>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6DE44B73-0E9E-2CB1-971B-099F66415F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BB1D0BC-B642-2269-5E64-098E5E67263B}"/>
              </a:ext>
            </a:extLst>
          </p:cNvPr>
          <p:cNvSpPr>
            <a:spLocks noGrp="1"/>
          </p:cNvSpPr>
          <p:nvPr>
            <p:ph type="title"/>
          </p:nvPr>
        </p:nvSpPr>
        <p:spPr>
          <a:xfrm>
            <a:off x="1136396" y="787771"/>
            <a:ext cx="9688296" cy="979307"/>
          </a:xfrm>
        </p:spPr>
        <p:txBody>
          <a:bodyPr anchor="b">
            <a:normAutofit fontScale="90000"/>
          </a:bodyPr>
          <a:lstStyle/>
          <a:p>
            <a:r>
              <a:rPr lang="sk-SK" sz="4000" dirty="0"/>
              <a:t>CRU</a:t>
            </a:r>
            <a:r>
              <a:rPr lang="sk-SK" sz="4000" dirty="0">
                <a:highlight>
                  <a:srgbClr val="00FFFF"/>
                </a:highlight>
              </a:rPr>
              <a:t>D</a:t>
            </a:r>
            <a:r>
              <a:rPr lang="sk-SK" sz="4000" dirty="0"/>
              <a:t> pre kategórie – zmazanie kategórie (úvaha)</a:t>
            </a:r>
          </a:p>
        </p:txBody>
      </p:sp>
      <p:sp>
        <p:nvSpPr>
          <p:cNvPr id="3" name="Content Placeholder 2">
            <a:extLst>
              <a:ext uri="{FF2B5EF4-FFF2-40B4-BE49-F238E27FC236}">
                <a16:creationId xmlns:a16="http://schemas.microsoft.com/office/drawing/2014/main" id="{1476FE69-E0C4-CEF2-D7B7-F91B8AC53427}"/>
              </a:ext>
            </a:extLst>
          </p:cNvPr>
          <p:cNvSpPr>
            <a:spLocks noGrp="1"/>
          </p:cNvSpPr>
          <p:nvPr>
            <p:ph idx="1"/>
          </p:nvPr>
        </p:nvSpPr>
        <p:spPr>
          <a:xfrm>
            <a:off x="1136396" y="2145032"/>
            <a:ext cx="10547604" cy="4180354"/>
          </a:xfrm>
        </p:spPr>
        <p:txBody>
          <a:bodyPr anchor="t">
            <a:noAutofit/>
          </a:bodyPr>
          <a:lstStyle/>
          <a:p>
            <a:r>
              <a:rPr lang="sk-SK" sz="2200" dirty="0"/>
              <a:t>V admin.php musíme teraz našu metódu init() zo súboru App.php zavolať. Metóda init je statická, preto nepotrebujeme vytvárať inštanciu classy App</a:t>
            </a:r>
          </a:p>
        </p:txBody>
      </p:sp>
      <p:sp>
        <p:nvSpPr>
          <p:cNvPr id="10" name="Rectangle 9">
            <a:extLst>
              <a:ext uri="{FF2B5EF4-FFF2-40B4-BE49-F238E27FC236}">
                <a16:creationId xmlns:a16="http://schemas.microsoft.com/office/drawing/2014/main" id="{E10D532A-92D5-FEC4-F158-9675D0AF7A7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21CF0B2-F9C3-CD6D-1018-26CA3B19A4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D85B8327-FF51-52DA-8A19-F830D7804418}"/>
              </a:ext>
            </a:extLst>
          </p:cNvPr>
          <p:cNvPicPr>
            <a:picLocks noChangeAspect="1"/>
          </p:cNvPicPr>
          <p:nvPr/>
        </p:nvPicPr>
        <p:blipFill>
          <a:blip r:embed="rId3"/>
          <a:stretch>
            <a:fillRect/>
          </a:stretch>
        </p:blipFill>
        <p:spPr>
          <a:xfrm>
            <a:off x="1471063" y="3013698"/>
            <a:ext cx="7878274" cy="2562583"/>
          </a:xfrm>
          <a:prstGeom prst="rect">
            <a:avLst/>
          </a:prstGeom>
        </p:spPr>
      </p:pic>
    </p:spTree>
    <p:extLst>
      <p:ext uri="{BB962C8B-B14F-4D97-AF65-F5344CB8AC3E}">
        <p14:creationId xmlns:p14="http://schemas.microsoft.com/office/powerpoint/2010/main" val="317927731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3A7E1169-CA91-250B-00D8-5EBF8CA13DBC}"/>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2CDC2696-C760-6100-21D6-605ABADD76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CA7262D-CF3F-E39F-4AE6-FDD54B3CF401}"/>
              </a:ext>
            </a:extLst>
          </p:cNvPr>
          <p:cNvSpPr>
            <a:spLocks noGrp="1"/>
          </p:cNvSpPr>
          <p:nvPr>
            <p:ph type="title"/>
          </p:nvPr>
        </p:nvSpPr>
        <p:spPr>
          <a:xfrm>
            <a:off x="1136396" y="787771"/>
            <a:ext cx="9688296" cy="979307"/>
          </a:xfrm>
        </p:spPr>
        <p:txBody>
          <a:bodyPr anchor="b">
            <a:normAutofit/>
          </a:bodyPr>
          <a:lstStyle/>
          <a:p>
            <a:r>
              <a:rPr lang="sk-SK" sz="4000" dirty="0">
                <a:highlight>
                  <a:srgbClr val="00FFFF"/>
                </a:highlight>
              </a:rPr>
              <a:t>C</a:t>
            </a:r>
            <a:r>
              <a:rPr lang="sk-SK" sz="4000" dirty="0"/>
              <a:t>RUD pre kategórie – vytvorenie kategórie</a:t>
            </a:r>
          </a:p>
        </p:txBody>
      </p:sp>
      <p:sp>
        <p:nvSpPr>
          <p:cNvPr id="3" name="Content Placeholder 2">
            <a:extLst>
              <a:ext uri="{FF2B5EF4-FFF2-40B4-BE49-F238E27FC236}">
                <a16:creationId xmlns:a16="http://schemas.microsoft.com/office/drawing/2014/main" id="{64CFAD28-1AC0-EA13-59A4-C70AC7AFCF69}"/>
              </a:ext>
            </a:extLst>
          </p:cNvPr>
          <p:cNvSpPr>
            <a:spLocks noGrp="1"/>
          </p:cNvSpPr>
          <p:nvPr>
            <p:ph idx="1"/>
          </p:nvPr>
        </p:nvSpPr>
        <p:spPr>
          <a:xfrm>
            <a:off x="1136396" y="2145032"/>
            <a:ext cx="10547604" cy="4180354"/>
          </a:xfrm>
        </p:spPr>
        <p:txBody>
          <a:bodyPr anchor="t">
            <a:noAutofit/>
          </a:bodyPr>
          <a:lstStyle/>
          <a:p>
            <a:r>
              <a:rPr lang="sk-SK" sz="2200" dirty="0"/>
              <a:t>Potrebujeme do Category.php vložiť metódu pre vytvorenie novej kategórie: </a:t>
            </a:r>
            <a:r>
              <a:rPr lang="sk-SK" sz="2200" dirty="0">
                <a:hlinkClick r:id="rId3"/>
              </a:rPr>
              <a:t>https://gist.github.com/livi83/3137ed66d0bf0dd1ef6f31d279ca50a5</a:t>
            </a:r>
            <a:endParaRPr lang="sk-SK" sz="2200" dirty="0"/>
          </a:p>
          <a:p>
            <a:r>
              <a:rPr lang="sk-SK" sz="2200" dirty="0"/>
              <a:t>V category-create.php potrebujeme pridať formulár (aktuálne sú tam síce inputy ale nie su vo form elemente) a potrebujeme zavolať našu metódu pre vytvorenie kategórie. Celý kód je tu: </a:t>
            </a:r>
            <a:r>
              <a:rPr lang="sk-SK" sz="2200" dirty="0">
                <a:hlinkClick r:id="rId4"/>
              </a:rPr>
              <a:t>https://gist.github.com/livi83/4558d6b94a481891080406d71aadb30e</a:t>
            </a:r>
            <a:endParaRPr lang="sk-SK" sz="2200" dirty="0"/>
          </a:p>
          <a:p>
            <a:endParaRPr lang="sk-SK" sz="2200" dirty="0"/>
          </a:p>
        </p:txBody>
      </p:sp>
      <p:sp>
        <p:nvSpPr>
          <p:cNvPr id="10" name="Rectangle 9">
            <a:extLst>
              <a:ext uri="{FF2B5EF4-FFF2-40B4-BE49-F238E27FC236}">
                <a16:creationId xmlns:a16="http://schemas.microsoft.com/office/drawing/2014/main" id="{AE8A445B-C9C3-674D-BE3F-D31836F391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269C8F9F-08EB-40B9-E794-CC64EC864C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92521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8353CBE-A8A3-5B35-1921-AF797622C3A8}"/>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3027801-19B4-2F8E-71DA-5A65158DE3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DA10DD1-8246-6EA6-C252-A2F20FA498CF}"/>
              </a:ext>
            </a:extLst>
          </p:cNvPr>
          <p:cNvSpPr>
            <a:spLocks noGrp="1"/>
          </p:cNvSpPr>
          <p:nvPr>
            <p:ph type="title"/>
          </p:nvPr>
        </p:nvSpPr>
        <p:spPr>
          <a:xfrm>
            <a:off x="1136397" y="502021"/>
            <a:ext cx="9688296" cy="979307"/>
          </a:xfrm>
        </p:spPr>
        <p:txBody>
          <a:bodyPr anchor="b">
            <a:normAutofit/>
          </a:bodyPr>
          <a:lstStyle/>
          <a:p>
            <a:r>
              <a:rPr lang="sk-SK" sz="4000" dirty="0"/>
              <a:t>CRUD pre kategórie</a:t>
            </a:r>
          </a:p>
        </p:txBody>
      </p:sp>
      <p:sp>
        <p:nvSpPr>
          <p:cNvPr id="3" name="Content Placeholder 2">
            <a:extLst>
              <a:ext uri="{FF2B5EF4-FFF2-40B4-BE49-F238E27FC236}">
                <a16:creationId xmlns:a16="http://schemas.microsoft.com/office/drawing/2014/main" id="{7DEC7B2B-2FBD-EA3A-634C-23ADC741990C}"/>
              </a:ext>
            </a:extLst>
          </p:cNvPr>
          <p:cNvSpPr>
            <a:spLocks noGrp="1"/>
          </p:cNvSpPr>
          <p:nvPr>
            <p:ph idx="1"/>
          </p:nvPr>
        </p:nvSpPr>
        <p:spPr>
          <a:xfrm>
            <a:off x="1136396" y="2418409"/>
            <a:ext cx="10656536" cy="3454358"/>
          </a:xfrm>
        </p:spPr>
        <p:txBody>
          <a:bodyPr anchor="t">
            <a:normAutofit/>
          </a:bodyPr>
          <a:lstStyle/>
          <a:p>
            <a:r>
              <a:rPr lang="sk-SK" b="1" dirty="0"/>
              <a:t>private PDO $db; </a:t>
            </a:r>
            <a:r>
              <a:rPr lang="sk-SK" dirty="0"/>
              <a:t>- Vlastnosť triedy, do ktorej si uložíme PDO connection. </a:t>
            </a:r>
          </a:p>
          <a:p>
            <a:r>
              <a:rPr lang="sk-SK" b="1" dirty="0"/>
              <a:t>__construct() </a:t>
            </a:r>
            <a:r>
              <a:rPr lang="sk-SK" dirty="0"/>
              <a:t>- Konštruktor sa zavolá automaticky pri vytvorení objektu. </a:t>
            </a:r>
          </a:p>
          <a:p>
            <a:r>
              <a:rPr lang="sk-SK" b="1" dirty="0"/>
              <a:t>new Database() </a:t>
            </a:r>
            <a:r>
              <a:rPr lang="sk-SK" dirty="0"/>
              <a:t>- Vytvoríme objekt Database. </a:t>
            </a:r>
          </a:p>
          <a:p>
            <a:r>
              <a:rPr lang="sk-SK" b="1" dirty="0"/>
              <a:t>$database-&gt;getConnection() </a:t>
            </a:r>
            <a:r>
              <a:rPr lang="sk-SK" dirty="0"/>
              <a:t>- Získame PDO connection a uložíme ho do $this-&gt;db. </a:t>
            </a:r>
          </a:p>
          <a:p>
            <a:endParaRPr lang="sk-SK" dirty="0"/>
          </a:p>
        </p:txBody>
      </p:sp>
      <p:sp>
        <p:nvSpPr>
          <p:cNvPr id="10" name="Rectangle 9">
            <a:extLst>
              <a:ext uri="{FF2B5EF4-FFF2-40B4-BE49-F238E27FC236}">
                <a16:creationId xmlns:a16="http://schemas.microsoft.com/office/drawing/2014/main" id="{29C24AC1-F936-F3E0-23F4-7FDE6FE217C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62C79D45-008F-17A0-4FC4-DCDC2510D1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4610264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06174FEC-88F4-F95C-50EA-C8FAF48941CB}"/>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3DED1564-2598-517C-2B48-C040D86A685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18CE5B5-3649-540C-4762-F58B24800166}"/>
              </a:ext>
            </a:extLst>
          </p:cNvPr>
          <p:cNvSpPr>
            <a:spLocks noGrp="1"/>
          </p:cNvSpPr>
          <p:nvPr>
            <p:ph type="title"/>
          </p:nvPr>
        </p:nvSpPr>
        <p:spPr>
          <a:xfrm>
            <a:off x="1136396" y="787771"/>
            <a:ext cx="9688296" cy="979307"/>
          </a:xfrm>
        </p:spPr>
        <p:txBody>
          <a:bodyPr anchor="b">
            <a:normAutofit/>
          </a:bodyPr>
          <a:lstStyle/>
          <a:p>
            <a:r>
              <a:rPr lang="sk-SK" sz="4000" dirty="0">
                <a:highlight>
                  <a:srgbClr val="00FFFF"/>
                </a:highlight>
              </a:rPr>
              <a:t>C</a:t>
            </a:r>
            <a:r>
              <a:rPr lang="sk-SK" sz="4000" dirty="0"/>
              <a:t>RUD pre kategórie – úvaha </a:t>
            </a:r>
          </a:p>
        </p:txBody>
      </p:sp>
      <p:sp>
        <p:nvSpPr>
          <p:cNvPr id="3" name="Content Placeholder 2">
            <a:extLst>
              <a:ext uri="{FF2B5EF4-FFF2-40B4-BE49-F238E27FC236}">
                <a16:creationId xmlns:a16="http://schemas.microsoft.com/office/drawing/2014/main" id="{6FB55A4C-38E9-4126-4EEF-58171FAF2D38}"/>
              </a:ext>
            </a:extLst>
          </p:cNvPr>
          <p:cNvSpPr>
            <a:spLocks noGrp="1"/>
          </p:cNvSpPr>
          <p:nvPr>
            <p:ph idx="1"/>
          </p:nvPr>
        </p:nvSpPr>
        <p:spPr>
          <a:xfrm>
            <a:off x="1136396" y="2145032"/>
            <a:ext cx="10547604" cy="4180354"/>
          </a:xfrm>
        </p:spPr>
        <p:txBody>
          <a:bodyPr anchor="t">
            <a:noAutofit/>
          </a:bodyPr>
          <a:lstStyle/>
          <a:p>
            <a:r>
              <a:rPr lang="sk-SK" sz="2200" dirty="0"/>
              <a:t>Po kliknutí na tlačidlo Edit v admin.php by sa mal otvoriť category-create.php s údajmi konkrétnej kategórie, ktoré bude možné zeditovať.</a:t>
            </a:r>
          </a:p>
          <a:p>
            <a:r>
              <a:rPr lang="sk-SK" sz="2200" dirty="0"/>
              <a:t>Potrebujeme 2 metódy: </a:t>
            </a:r>
          </a:p>
          <a:p>
            <a:pPr lvl="1"/>
            <a:r>
              <a:rPr lang="sk-SK" sz="2200" b="1" dirty="0"/>
              <a:t>Metóda find, </a:t>
            </a:r>
            <a:r>
              <a:rPr lang="sk-SK" sz="2200" dirty="0"/>
              <a:t>ktorá vytiahne dáta o konkrétnej kategórii ktorú ideme editovať (name, slug, description danej kategorie podľa id). Táto metóda bude robiť SELECT podľa ID</a:t>
            </a:r>
          </a:p>
          <a:p>
            <a:pPr lvl="1"/>
            <a:r>
              <a:rPr lang="sk-SK" sz="2200" b="1" dirty="0"/>
              <a:t>Metóda update</a:t>
            </a:r>
            <a:r>
              <a:rPr lang="sk-SK" sz="2200" dirty="0"/>
              <a:t>, ktorá sa bude starať o aktualizovanie danej kategórie. Táto met=da bude roebiť UPDATE  podľa id.</a:t>
            </a:r>
          </a:p>
          <a:p>
            <a:pPr lvl="1"/>
            <a:endParaRPr lang="sk-SK" sz="2200" dirty="0"/>
          </a:p>
          <a:p>
            <a:pPr lvl="1"/>
            <a:endParaRPr lang="sk-SK" sz="2200" dirty="0"/>
          </a:p>
        </p:txBody>
      </p:sp>
      <p:sp>
        <p:nvSpPr>
          <p:cNvPr id="10" name="Rectangle 9">
            <a:extLst>
              <a:ext uri="{FF2B5EF4-FFF2-40B4-BE49-F238E27FC236}">
                <a16:creationId xmlns:a16="http://schemas.microsoft.com/office/drawing/2014/main" id="{9DAC0E4F-4FB5-2E18-016F-31E7843481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AC956EC1-548A-4994-C381-F61012DC67C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2434219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BBFE44C-D4EB-C911-A931-9F4AD7A4E96E}"/>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8456801-C9DD-4C5F-B635-F177CE69EC2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502575C-3DA5-C76F-299F-BD459EA2CA74}"/>
              </a:ext>
            </a:extLst>
          </p:cNvPr>
          <p:cNvSpPr>
            <a:spLocks noGrp="1"/>
          </p:cNvSpPr>
          <p:nvPr>
            <p:ph type="title"/>
          </p:nvPr>
        </p:nvSpPr>
        <p:spPr>
          <a:xfrm>
            <a:off x="1136396" y="787771"/>
            <a:ext cx="9688296" cy="979307"/>
          </a:xfrm>
        </p:spPr>
        <p:txBody>
          <a:bodyPr anchor="b">
            <a:normAutofit/>
          </a:bodyPr>
          <a:lstStyle/>
          <a:p>
            <a:r>
              <a:rPr lang="sk-SK" sz="4000" dirty="0"/>
              <a:t>CR</a:t>
            </a:r>
            <a:r>
              <a:rPr lang="sk-SK" sz="4000" dirty="0">
                <a:highlight>
                  <a:srgbClr val="00FFFF"/>
                </a:highlight>
              </a:rPr>
              <a:t>U</a:t>
            </a:r>
            <a:r>
              <a:rPr lang="sk-SK" sz="4000" dirty="0"/>
              <a:t>D pre kategórie – vytvorenie kategórie</a:t>
            </a:r>
          </a:p>
        </p:txBody>
      </p:sp>
      <p:sp>
        <p:nvSpPr>
          <p:cNvPr id="3" name="Content Placeholder 2">
            <a:extLst>
              <a:ext uri="{FF2B5EF4-FFF2-40B4-BE49-F238E27FC236}">
                <a16:creationId xmlns:a16="http://schemas.microsoft.com/office/drawing/2014/main" id="{883EBD1C-5246-4E14-B064-4974152B7696}"/>
              </a:ext>
            </a:extLst>
          </p:cNvPr>
          <p:cNvSpPr>
            <a:spLocks noGrp="1"/>
          </p:cNvSpPr>
          <p:nvPr>
            <p:ph idx="1"/>
          </p:nvPr>
        </p:nvSpPr>
        <p:spPr>
          <a:xfrm>
            <a:off x="1136396" y="2145032"/>
            <a:ext cx="10547604" cy="4180354"/>
          </a:xfrm>
        </p:spPr>
        <p:txBody>
          <a:bodyPr anchor="t">
            <a:noAutofit/>
          </a:bodyPr>
          <a:lstStyle/>
          <a:p>
            <a:r>
              <a:rPr lang="sk-SK" sz="2200" dirty="0"/>
              <a:t>Category.php metóda pre update:</a:t>
            </a:r>
          </a:p>
          <a:p>
            <a:r>
              <a:rPr lang="sk-SK" sz="2200" dirty="0">
                <a:hlinkClick r:id="rId3"/>
              </a:rPr>
              <a:t>https://gist.github.com/livi83/760cc0807682a15510259e34b28ea079</a:t>
            </a:r>
            <a:endParaRPr lang="sk-SK" sz="2200" dirty="0"/>
          </a:p>
          <a:p>
            <a:r>
              <a:rPr lang="sk-SK" sz="2200" dirty="0"/>
              <a:t>Do premennej </a:t>
            </a:r>
            <a:r>
              <a:rPr lang="sk-SK" sz="2200" b="1" dirty="0"/>
              <a:t>$sql </a:t>
            </a:r>
            <a:r>
              <a:rPr lang="sk-SK" sz="2200" dirty="0"/>
              <a:t>sa ukladá textový reťazec s SQL príkazom.</a:t>
            </a:r>
          </a:p>
          <a:p>
            <a:r>
              <a:rPr lang="sk-SK" sz="2200" dirty="0"/>
              <a:t>Namiesto priameho vkladania hodnôt sa používajú zástupné symboly (napr. :name, :id). Ide o bezpečnostný prvok proti útoku SQL injection.</a:t>
            </a:r>
          </a:p>
          <a:p>
            <a:r>
              <a:rPr lang="sk-SK" sz="2200" dirty="0"/>
              <a:t>Príkaz hovorí databáze, aby v tabuľke categories zmenila hodnoty stĺpcov tam, kde sa id zhoduje so zadaným parametrom.</a:t>
            </a:r>
          </a:p>
          <a:p>
            <a:endParaRPr lang="sk-SK" sz="2200" dirty="0"/>
          </a:p>
        </p:txBody>
      </p:sp>
      <p:sp>
        <p:nvSpPr>
          <p:cNvPr id="10" name="Rectangle 9">
            <a:extLst>
              <a:ext uri="{FF2B5EF4-FFF2-40B4-BE49-F238E27FC236}">
                <a16:creationId xmlns:a16="http://schemas.microsoft.com/office/drawing/2014/main" id="{9685B1A5-F093-B9AB-5B5F-87B21AE9C4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8ECC472D-FB15-897A-4242-69C6E6869F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339553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28E9D42F-7F18-4788-6D4E-66B8BC1C9470}"/>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22FE124-7D86-F76E-3C12-8923234CB8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3CEAF57-938E-18E2-481B-CD348E511A14}"/>
              </a:ext>
            </a:extLst>
          </p:cNvPr>
          <p:cNvSpPr>
            <a:spLocks noGrp="1"/>
          </p:cNvSpPr>
          <p:nvPr>
            <p:ph type="title"/>
          </p:nvPr>
        </p:nvSpPr>
        <p:spPr>
          <a:xfrm>
            <a:off x="1136396" y="787771"/>
            <a:ext cx="9688296" cy="979307"/>
          </a:xfrm>
        </p:spPr>
        <p:txBody>
          <a:bodyPr anchor="b">
            <a:normAutofit/>
          </a:bodyPr>
          <a:lstStyle/>
          <a:p>
            <a:r>
              <a:rPr lang="sk-SK" sz="4000" dirty="0"/>
              <a:t>CR</a:t>
            </a:r>
            <a:r>
              <a:rPr lang="sk-SK" sz="4000" dirty="0">
                <a:highlight>
                  <a:srgbClr val="00FFFF"/>
                </a:highlight>
              </a:rPr>
              <a:t>U</a:t>
            </a:r>
            <a:r>
              <a:rPr lang="sk-SK" sz="4000" dirty="0"/>
              <a:t>D pre kategórie – vytvorenie kategórie</a:t>
            </a:r>
          </a:p>
        </p:txBody>
      </p:sp>
      <p:sp>
        <p:nvSpPr>
          <p:cNvPr id="3" name="Content Placeholder 2">
            <a:extLst>
              <a:ext uri="{FF2B5EF4-FFF2-40B4-BE49-F238E27FC236}">
                <a16:creationId xmlns:a16="http://schemas.microsoft.com/office/drawing/2014/main" id="{7BD51810-0A0C-5786-B7E1-C98529A3AF1B}"/>
              </a:ext>
            </a:extLst>
          </p:cNvPr>
          <p:cNvSpPr>
            <a:spLocks noGrp="1"/>
          </p:cNvSpPr>
          <p:nvPr>
            <p:ph idx="1"/>
          </p:nvPr>
        </p:nvSpPr>
        <p:spPr>
          <a:xfrm>
            <a:off x="1136396" y="2145032"/>
            <a:ext cx="10547604" cy="4180354"/>
          </a:xfrm>
        </p:spPr>
        <p:txBody>
          <a:bodyPr anchor="t">
            <a:noAutofit/>
          </a:bodyPr>
          <a:lstStyle/>
          <a:p>
            <a:r>
              <a:rPr lang="sk-SK" sz="2200" dirty="0"/>
              <a:t>V admin.php musíme prerobiť tlačidlo. Pri delete sme si vraveli, že je vhodnejšie spraviť form s hidden inputmi. Pri delete však vykonávame  priamo POST request. Pri edit sa najskôr má iba otvoriť stránka s editačným formulárom, teda môžeme využiť GET request. POST request budeme vykonávať potom pri ukladaní údajov. </a:t>
            </a:r>
          </a:p>
          <a:p>
            <a:endParaRPr lang="sk-SK" sz="2200" dirty="0"/>
          </a:p>
        </p:txBody>
      </p:sp>
      <p:sp>
        <p:nvSpPr>
          <p:cNvPr id="10" name="Rectangle 9">
            <a:extLst>
              <a:ext uri="{FF2B5EF4-FFF2-40B4-BE49-F238E27FC236}">
                <a16:creationId xmlns:a16="http://schemas.microsoft.com/office/drawing/2014/main" id="{182FA886-378E-EDB3-B5A1-E19ED4F904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9F45A2BC-9825-C1AE-D52E-701933760D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9E78AA9A-4DA9-F404-4C8C-F02096E02041}"/>
              </a:ext>
            </a:extLst>
          </p:cNvPr>
          <p:cNvPicPr>
            <a:picLocks noChangeAspect="1"/>
          </p:cNvPicPr>
          <p:nvPr/>
        </p:nvPicPr>
        <p:blipFill>
          <a:blip r:embed="rId3"/>
          <a:stretch>
            <a:fillRect/>
          </a:stretch>
        </p:blipFill>
        <p:spPr>
          <a:xfrm>
            <a:off x="1439333" y="3491984"/>
            <a:ext cx="8178801" cy="2645169"/>
          </a:xfrm>
          <a:prstGeom prst="rect">
            <a:avLst/>
          </a:prstGeom>
        </p:spPr>
      </p:pic>
    </p:spTree>
    <p:extLst>
      <p:ext uri="{BB962C8B-B14F-4D97-AF65-F5344CB8AC3E}">
        <p14:creationId xmlns:p14="http://schemas.microsoft.com/office/powerpoint/2010/main" val="408383541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C44BAAA-A0A0-CDF4-918B-BA9D10431174}"/>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5F26FD84-5200-CA00-3CBE-7F9FF1FA6D2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6178FAB-1650-8C5B-66CE-E86A41393E6F}"/>
              </a:ext>
            </a:extLst>
          </p:cNvPr>
          <p:cNvSpPr>
            <a:spLocks noGrp="1"/>
          </p:cNvSpPr>
          <p:nvPr>
            <p:ph type="title"/>
          </p:nvPr>
        </p:nvSpPr>
        <p:spPr>
          <a:xfrm>
            <a:off x="1136396" y="787771"/>
            <a:ext cx="9688296" cy="979307"/>
          </a:xfrm>
        </p:spPr>
        <p:txBody>
          <a:bodyPr anchor="b">
            <a:normAutofit/>
          </a:bodyPr>
          <a:lstStyle/>
          <a:p>
            <a:r>
              <a:rPr lang="sk-SK" sz="4000" dirty="0"/>
              <a:t>CR</a:t>
            </a:r>
            <a:r>
              <a:rPr lang="sk-SK" sz="4000" dirty="0">
                <a:highlight>
                  <a:srgbClr val="00FFFF"/>
                </a:highlight>
              </a:rPr>
              <a:t>U</a:t>
            </a:r>
            <a:r>
              <a:rPr lang="sk-SK" sz="4000" dirty="0"/>
              <a:t>D pre kategórie – vytvorenie kategórie</a:t>
            </a:r>
          </a:p>
        </p:txBody>
      </p:sp>
      <p:sp>
        <p:nvSpPr>
          <p:cNvPr id="3" name="Content Placeholder 2">
            <a:extLst>
              <a:ext uri="{FF2B5EF4-FFF2-40B4-BE49-F238E27FC236}">
                <a16:creationId xmlns:a16="http://schemas.microsoft.com/office/drawing/2014/main" id="{A7171434-BB45-ABE0-390D-729F733F3ED9}"/>
              </a:ext>
            </a:extLst>
          </p:cNvPr>
          <p:cNvSpPr>
            <a:spLocks noGrp="1"/>
          </p:cNvSpPr>
          <p:nvPr>
            <p:ph idx="1"/>
          </p:nvPr>
        </p:nvSpPr>
        <p:spPr>
          <a:xfrm>
            <a:off x="1136396" y="2145032"/>
            <a:ext cx="10547604" cy="4180354"/>
          </a:xfrm>
        </p:spPr>
        <p:txBody>
          <a:bodyPr anchor="t">
            <a:noAutofit/>
          </a:bodyPr>
          <a:lstStyle/>
          <a:p>
            <a:r>
              <a:rPr lang="sk-SK" sz="2200" dirty="0"/>
              <a:t>Podobne ako pri category-create aj tu musíme vytvoriť formulár, pretože elementy formulára sa podľa šablóny nenachádzali vo form elemente. Celý kód je tu: </a:t>
            </a:r>
            <a:r>
              <a:rPr lang="sk-SK" sz="2200" dirty="0">
                <a:hlinkClick r:id="rId3"/>
              </a:rPr>
              <a:t>https://gist.github.com/livi83/632e57159117896b7e05f7ebc7f58f6e</a:t>
            </a:r>
            <a:endParaRPr lang="sk-SK" sz="2200" dirty="0"/>
          </a:p>
          <a:p>
            <a:r>
              <a:rPr lang="sk-SK" sz="2200" dirty="0"/>
              <a:t>To, že formulár je predvyplnený dátami je vďaka value atribútom v HTML,do ktorých si vpisujeme dáta z $cat, ktorý obsahuje data pre danú kategóriu získané pomocou metódy find()</a:t>
            </a:r>
          </a:p>
          <a:p>
            <a:endParaRPr lang="sk-SK" sz="2200" dirty="0"/>
          </a:p>
        </p:txBody>
      </p:sp>
      <p:sp>
        <p:nvSpPr>
          <p:cNvPr id="10" name="Rectangle 9">
            <a:extLst>
              <a:ext uri="{FF2B5EF4-FFF2-40B4-BE49-F238E27FC236}">
                <a16:creationId xmlns:a16="http://schemas.microsoft.com/office/drawing/2014/main" id="{CAD858E0-CBEC-0441-CFB2-9000DABD1F7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D14C1B7-14C4-7F83-6202-FD6CDF747D7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8E37EAAC-9F40-E253-27BB-759A0958AFF1}"/>
              </a:ext>
            </a:extLst>
          </p:cNvPr>
          <p:cNvPicPr>
            <a:picLocks noChangeAspect="1"/>
          </p:cNvPicPr>
          <p:nvPr/>
        </p:nvPicPr>
        <p:blipFill>
          <a:blip r:embed="rId4"/>
          <a:srcRect l="-2067" r="1" b="50000"/>
          <a:stretch>
            <a:fillRect/>
          </a:stretch>
        </p:blipFill>
        <p:spPr>
          <a:xfrm>
            <a:off x="1398863" y="4396229"/>
            <a:ext cx="4496883" cy="1674000"/>
          </a:xfrm>
          <a:prstGeom prst="rect">
            <a:avLst/>
          </a:prstGeom>
        </p:spPr>
      </p:pic>
    </p:spTree>
    <p:extLst>
      <p:ext uri="{BB962C8B-B14F-4D97-AF65-F5344CB8AC3E}">
        <p14:creationId xmlns:p14="http://schemas.microsoft.com/office/powerpoint/2010/main" val="161531469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5285C27-B4F8-5F70-159B-61D229682D74}"/>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2315659-29EB-15CF-515D-33FA3A816A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4E51AE4-702B-0437-BA4F-AE4FF123C6CC}"/>
              </a:ext>
            </a:extLst>
          </p:cNvPr>
          <p:cNvSpPr>
            <a:spLocks noGrp="1"/>
          </p:cNvSpPr>
          <p:nvPr>
            <p:ph type="title"/>
          </p:nvPr>
        </p:nvSpPr>
        <p:spPr>
          <a:xfrm>
            <a:off x="1136396" y="787771"/>
            <a:ext cx="9688296" cy="979307"/>
          </a:xfrm>
        </p:spPr>
        <p:txBody>
          <a:bodyPr anchor="b">
            <a:normAutofit/>
          </a:bodyPr>
          <a:lstStyle/>
          <a:p>
            <a:r>
              <a:rPr lang="sk-SK" sz="4000" dirty="0">
                <a:highlight>
                  <a:srgbClr val="00FFFF"/>
                </a:highlight>
              </a:rPr>
              <a:t>CRUD </a:t>
            </a:r>
            <a:r>
              <a:rPr lang="sk-SK" sz="4000" dirty="0"/>
              <a:t>pre kategórie</a:t>
            </a:r>
          </a:p>
        </p:txBody>
      </p:sp>
      <p:sp>
        <p:nvSpPr>
          <p:cNvPr id="3" name="Content Placeholder 2">
            <a:extLst>
              <a:ext uri="{FF2B5EF4-FFF2-40B4-BE49-F238E27FC236}">
                <a16:creationId xmlns:a16="http://schemas.microsoft.com/office/drawing/2014/main" id="{963D7537-854F-99EA-434C-A88EF1FA3D5E}"/>
              </a:ext>
            </a:extLst>
          </p:cNvPr>
          <p:cNvSpPr>
            <a:spLocks noGrp="1"/>
          </p:cNvSpPr>
          <p:nvPr>
            <p:ph idx="1"/>
          </p:nvPr>
        </p:nvSpPr>
        <p:spPr>
          <a:xfrm>
            <a:off x="1136396" y="2145032"/>
            <a:ext cx="10547604" cy="4180354"/>
          </a:xfrm>
        </p:spPr>
        <p:txBody>
          <a:bodyPr anchor="t">
            <a:noAutofit/>
          </a:bodyPr>
          <a:lstStyle/>
          <a:p>
            <a:r>
              <a:rPr lang="sk-SK" sz="2200" dirty="0"/>
              <a:t>Máme celý CRUD pre tabuľku kategórie </a:t>
            </a:r>
            <a:r>
              <a:rPr lang="sk-SK" sz="2200" dirty="0">
                <a:sym typeface="Wingdings" panose="05000000000000000000" pitchFamily="2" charset="2"/>
              </a:rPr>
              <a:t></a:t>
            </a:r>
          </a:p>
          <a:p>
            <a:r>
              <a:rPr lang="sk-SK" sz="2200" dirty="0">
                <a:sym typeface="Wingdings" panose="05000000000000000000" pitchFamily="2" charset="2"/>
              </a:rPr>
              <a:t>Mohli by sme ho vylepšiť tak, že by sme si pre jednotlivé metódy spravili ešte try-catch bloky na odchytávanie chýb a ich logovanie.</a:t>
            </a:r>
          </a:p>
          <a:p>
            <a:r>
              <a:rPr lang="sk-SK" sz="2200" dirty="0">
                <a:sym typeface="Wingdings" panose="05000000000000000000" pitchFamily="2" charset="2"/>
              </a:rPr>
              <a:t>Do Helper.php si vytvorme pomocnú funkciu na logovanie: </a:t>
            </a:r>
            <a:r>
              <a:rPr lang="sk-SK" sz="2200" dirty="0">
                <a:sym typeface="Wingdings" panose="05000000000000000000" pitchFamily="2" charset="2"/>
                <a:hlinkClick r:id="rId3"/>
              </a:rPr>
              <a:t>https://gist.github.com/livi83/f501cd499db4ee265ef70c860d2e70f3</a:t>
            </a:r>
            <a:endParaRPr lang="sk-SK" sz="2200" dirty="0">
              <a:sym typeface="Wingdings" panose="05000000000000000000" pitchFamily="2" charset="2"/>
            </a:endParaRPr>
          </a:p>
          <a:p>
            <a:r>
              <a:rPr lang="sk-SK" sz="2200" dirty="0">
                <a:sym typeface="Wingdings" panose="05000000000000000000" pitchFamily="2" charset="2"/>
              </a:rPr>
              <a:t>Prepíšeme Category.php aby obsahovala try catch bloky a v prípade, že nastane výnimka tak ju odchytíme a vypíšeme do logu: </a:t>
            </a:r>
            <a:r>
              <a:rPr lang="sk-SK" sz="2200" dirty="0">
                <a:sym typeface="Wingdings" panose="05000000000000000000" pitchFamily="2" charset="2"/>
                <a:hlinkClick r:id="rId4"/>
              </a:rPr>
              <a:t>https://gist.github.com/livi83/b831313ae9a79ca804be2446ca376397</a:t>
            </a:r>
            <a:endParaRPr lang="sk-SK" sz="2200" dirty="0">
              <a:sym typeface="Wingdings" panose="05000000000000000000" pitchFamily="2" charset="2"/>
            </a:endParaRPr>
          </a:p>
          <a:p>
            <a:endParaRPr lang="sk-SK" sz="2200" dirty="0">
              <a:sym typeface="Wingdings" panose="05000000000000000000" pitchFamily="2" charset="2"/>
            </a:endParaRPr>
          </a:p>
        </p:txBody>
      </p:sp>
      <p:sp>
        <p:nvSpPr>
          <p:cNvPr id="10" name="Rectangle 9">
            <a:extLst>
              <a:ext uri="{FF2B5EF4-FFF2-40B4-BE49-F238E27FC236}">
                <a16:creationId xmlns:a16="http://schemas.microsoft.com/office/drawing/2014/main" id="{B2F1F039-7683-817D-F53B-DDB5377A99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BEDC8910-9565-C86B-E0A6-E86CFB195A2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6370694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FBB359F-2367-8E13-06FD-43AB9FFBB967}"/>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4DD1411-92A3-2123-A864-A5C82D21DB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DA07A39-C7A8-66FB-AEE7-78F03581A871}"/>
              </a:ext>
            </a:extLst>
          </p:cNvPr>
          <p:cNvSpPr>
            <a:spLocks noGrp="1"/>
          </p:cNvSpPr>
          <p:nvPr>
            <p:ph type="title"/>
          </p:nvPr>
        </p:nvSpPr>
        <p:spPr>
          <a:xfrm>
            <a:off x="1136396" y="787771"/>
            <a:ext cx="9688296" cy="979307"/>
          </a:xfrm>
        </p:spPr>
        <p:txBody>
          <a:bodyPr anchor="b">
            <a:normAutofit/>
          </a:bodyPr>
          <a:lstStyle/>
          <a:p>
            <a:r>
              <a:rPr lang="sk-SK" sz="4000" dirty="0">
                <a:highlight>
                  <a:srgbClr val="00FFFF"/>
                </a:highlight>
              </a:rPr>
              <a:t>CRUD </a:t>
            </a:r>
            <a:r>
              <a:rPr lang="sk-SK" sz="4000" dirty="0"/>
              <a:t>pre kategórie</a:t>
            </a:r>
          </a:p>
        </p:txBody>
      </p:sp>
      <p:sp>
        <p:nvSpPr>
          <p:cNvPr id="3" name="Content Placeholder 2">
            <a:extLst>
              <a:ext uri="{FF2B5EF4-FFF2-40B4-BE49-F238E27FC236}">
                <a16:creationId xmlns:a16="http://schemas.microsoft.com/office/drawing/2014/main" id="{58D9856B-B136-10C4-2EB2-D56320A5ED30}"/>
              </a:ext>
            </a:extLst>
          </p:cNvPr>
          <p:cNvSpPr>
            <a:spLocks noGrp="1"/>
          </p:cNvSpPr>
          <p:nvPr>
            <p:ph idx="1"/>
          </p:nvPr>
        </p:nvSpPr>
        <p:spPr>
          <a:xfrm>
            <a:off x="1136396" y="2145032"/>
            <a:ext cx="10547604" cy="4180354"/>
          </a:xfrm>
        </p:spPr>
        <p:txBody>
          <a:bodyPr anchor="t">
            <a:noAutofit/>
          </a:bodyPr>
          <a:lstStyle/>
          <a:p>
            <a:r>
              <a:rPr lang="sk-SK" sz="2200" dirty="0">
                <a:sym typeface="Wingdings" panose="05000000000000000000" pitchFamily="2" charset="2"/>
              </a:rPr>
              <a:t>0 </a:t>
            </a:r>
            <a:r>
              <a:rPr lang="sk-SK" sz="2200" b="1" dirty="0">
                <a:solidFill>
                  <a:srgbClr val="FF0000"/>
                </a:solidFill>
                <a:sym typeface="Wingdings" panose="05000000000000000000" pitchFamily="2" charset="2"/>
              </a:rPr>
              <a:t>7</a:t>
            </a:r>
            <a:r>
              <a:rPr lang="sk-SK" sz="2200" b="1" dirty="0">
                <a:sym typeface="Wingdings" panose="05000000000000000000" pitchFamily="2" charset="2"/>
              </a:rPr>
              <a:t> </a:t>
            </a:r>
            <a:r>
              <a:rPr lang="sk-SK" sz="2200" b="1" dirty="0">
                <a:solidFill>
                  <a:schemeClr val="accent6"/>
                </a:solidFill>
                <a:sym typeface="Wingdings" panose="05000000000000000000" pitchFamily="2" charset="2"/>
              </a:rPr>
              <a:t>7</a:t>
            </a:r>
            <a:r>
              <a:rPr lang="sk-SK" sz="2200" b="1" dirty="0">
                <a:sym typeface="Wingdings" panose="05000000000000000000" pitchFamily="2" charset="2"/>
              </a:rPr>
              <a:t> </a:t>
            </a:r>
            <a:r>
              <a:rPr lang="sk-SK" sz="2200" b="1" dirty="0">
                <a:solidFill>
                  <a:schemeClr val="tx2">
                    <a:lumMod val="75000"/>
                    <a:lumOff val="25000"/>
                  </a:schemeClr>
                </a:solidFill>
                <a:sym typeface="Wingdings" panose="05000000000000000000" pitchFamily="2" charset="2"/>
              </a:rPr>
              <a:t>7</a:t>
            </a:r>
            <a:r>
              <a:rPr lang="sk-SK" sz="2200" b="1" dirty="0">
                <a:sym typeface="Wingdings" panose="05000000000000000000" pitchFamily="2" charset="2"/>
              </a:rPr>
              <a:t> </a:t>
            </a:r>
            <a:r>
              <a:rPr lang="sk-SK" sz="2200" dirty="0">
                <a:sym typeface="Wingdings" panose="05000000000000000000" pitchFamily="2" charset="2"/>
              </a:rPr>
              <a:t>v logovacej metóde slúži na udelenie práv. Posledné tri cifry hovoria o skupine práv: </a:t>
            </a:r>
            <a:r>
              <a:rPr lang="sk-SK" sz="2200" b="1" dirty="0">
                <a:solidFill>
                  <a:srgbClr val="FF0000"/>
                </a:solidFill>
                <a:sym typeface="Wingdings" panose="05000000000000000000" pitchFamily="2" charset="2"/>
              </a:rPr>
              <a:t>others</a:t>
            </a:r>
            <a:r>
              <a:rPr lang="sk-SK" sz="2200" dirty="0">
                <a:sym typeface="Wingdings" panose="05000000000000000000" pitchFamily="2" charset="2"/>
              </a:rPr>
              <a:t>, </a:t>
            </a:r>
            <a:r>
              <a:rPr lang="sk-SK" sz="2200" b="1" dirty="0">
                <a:solidFill>
                  <a:schemeClr val="accent3"/>
                </a:solidFill>
                <a:sym typeface="Wingdings" panose="05000000000000000000" pitchFamily="2" charset="2"/>
              </a:rPr>
              <a:t>group,</a:t>
            </a:r>
            <a:r>
              <a:rPr lang="sk-SK" sz="2200" dirty="0">
                <a:sym typeface="Wingdings" panose="05000000000000000000" pitchFamily="2" charset="2"/>
              </a:rPr>
              <a:t> </a:t>
            </a:r>
            <a:r>
              <a:rPr lang="sk-SK" sz="2200" b="1" dirty="0">
                <a:solidFill>
                  <a:srgbClr val="0070C0"/>
                </a:solidFill>
                <a:sym typeface="Wingdings" panose="05000000000000000000" pitchFamily="2" charset="2"/>
              </a:rPr>
              <a:t>owner</a:t>
            </a:r>
          </a:p>
          <a:p>
            <a:r>
              <a:rPr lang="sk-SK" sz="2200" dirty="0">
                <a:sym typeface="Wingdings" panose="05000000000000000000" pitchFamily="2" charset="2"/>
              </a:rPr>
              <a:t>To, že ide o sedmičky nie je náhoda:</a:t>
            </a:r>
          </a:p>
          <a:p>
            <a:pPr lvl="1"/>
            <a:r>
              <a:rPr lang="sk-SK" sz="2200" dirty="0">
                <a:sym typeface="Wingdings" panose="05000000000000000000" pitchFamily="2" charset="2"/>
              </a:rPr>
              <a:t>4  (read)</a:t>
            </a:r>
          </a:p>
          <a:p>
            <a:pPr lvl="1"/>
            <a:r>
              <a:rPr lang="sk-SK" sz="2200" dirty="0">
                <a:sym typeface="Wingdings" panose="05000000000000000000" pitchFamily="2" charset="2"/>
              </a:rPr>
              <a:t>2 (write)</a:t>
            </a:r>
          </a:p>
          <a:p>
            <a:pPr lvl="1"/>
            <a:r>
              <a:rPr lang="sk-SK" sz="2200" dirty="0">
                <a:sym typeface="Wingdings" panose="05000000000000000000" pitchFamily="2" charset="2"/>
              </a:rPr>
              <a:t>1 (execute)</a:t>
            </a:r>
          </a:p>
          <a:p>
            <a:pPr lvl="1"/>
            <a:r>
              <a:rPr lang="sk-SK" sz="2200" dirty="0">
                <a:sym typeface="Wingdings" panose="05000000000000000000" pitchFamily="2" charset="2"/>
              </a:rPr>
              <a:t>Takže 4+3+1 = </a:t>
            </a:r>
            <a:r>
              <a:rPr lang="sk-SK" sz="2200" b="1" dirty="0">
                <a:sym typeface="Wingdings" panose="05000000000000000000" pitchFamily="2" charset="2"/>
              </a:rPr>
              <a:t>7 </a:t>
            </a:r>
            <a:r>
              <a:rPr lang="sk-SK" sz="2200" dirty="0">
                <a:sym typeface="Wingdings" panose="05000000000000000000" pitchFamily="2" charset="2"/>
              </a:rPr>
              <a:t>a teda všetci môžu všetko</a:t>
            </a:r>
            <a:endParaRPr lang="sk-SK" sz="2200" b="1" dirty="0">
              <a:sym typeface="Wingdings" panose="05000000000000000000" pitchFamily="2" charset="2"/>
            </a:endParaRPr>
          </a:p>
        </p:txBody>
      </p:sp>
      <p:sp>
        <p:nvSpPr>
          <p:cNvPr id="10" name="Rectangle 9">
            <a:extLst>
              <a:ext uri="{FF2B5EF4-FFF2-40B4-BE49-F238E27FC236}">
                <a16:creationId xmlns:a16="http://schemas.microsoft.com/office/drawing/2014/main" id="{35863A05-93A5-9A19-9E9C-F802F41724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722A415-DCD0-A865-1607-40D1A3AB2F2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6931094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A0197D7D-4A50-CD80-AAAB-D9DEEFF656F4}"/>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CC53366C-9B11-C7B0-B047-0A9DFBA51D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BC74262-C168-EBA1-F0E1-7BDF2075F89A}"/>
              </a:ext>
            </a:extLst>
          </p:cNvPr>
          <p:cNvSpPr>
            <a:spLocks noGrp="1"/>
          </p:cNvSpPr>
          <p:nvPr>
            <p:ph type="title"/>
          </p:nvPr>
        </p:nvSpPr>
        <p:spPr>
          <a:xfrm>
            <a:off x="1136396" y="787771"/>
            <a:ext cx="9688296" cy="979307"/>
          </a:xfrm>
        </p:spPr>
        <p:txBody>
          <a:bodyPr anchor="b">
            <a:normAutofit/>
          </a:bodyPr>
          <a:lstStyle/>
          <a:p>
            <a:r>
              <a:rPr lang="sk-SK" sz="4000" dirty="0">
                <a:highlight>
                  <a:srgbClr val="00FFFF"/>
                </a:highlight>
              </a:rPr>
              <a:t>CRUD </a:t>
            </a:r>
            <a:r>
              <a:rPr lang="sk-SK" sz="4000" dirty="0"/>
              <a:t>pre kategórie</a:t>
            </a:r>
          </a:p>
        </p:txBody>
      </p:sp>
      <p:sp>
        <p:nvSpPr>
          <p:cNvPr id="3" name="Content Placeholder 2">
            <a:extLst>
              <a:ext uri="{FF2B5EF4-FFF2-40B4-BE49-F238E27FC236}">
                <a16:creationId xmlns:a16="http://schemas.microsoft.com/office/drawing/2014/main" id="{1A3F9FC6-9A9A-40A4-33F6-4A0C15D9A5FE}"/>
              </a:ext>
            </a:extLst>
          </p:cNvPr>
          <p:cNvSpPr>
            <a:spLocks noGrp="1"/>
          </p:cNvSpPr>
          <p:nvPr>
            <p:ph idx="1"/>
          </p:nvPr>
        </p:nvSpPr>
        <p:spPr>
          <a:xfrm>
            <a:off x="1136396" y="2145032"/>
            <a:ext cx="10547604" cy="4180354"/>
          </a:xfrm>
        </p:spPr>
        <p:txBody>
          <a:bodyPr anchor="t">
            <a:noAutofit/>
          </a:bodyPr>
          <a:lstStyle/>
          <a:p>
            <a:r>
              <a:rPr lang="sk-SK" sz="2200" dirty="0">
                <a:sym typeface="Wingdings" panose="05000000000000000000" pitchFamily="2" charset="2"/>
              </a:rPr>
              <a:t>0 </a:t>
            </a:r>
            <a:r>
              <a:rPr lang="sk-SK" sz="2200" b="1" dirty="0">
                <a:solidFill>
                  <a:srgbClr val="FF0000"/>
                </a:solidFill>
                <a:sym typeface="Wingdings" panose="05000000000000000000" pitchFamily="2" charset="2"/>
              </a:rPr>
              <a:t>7</a:t>
            </a:r>
            <a:r>
              <a:rPr lang="sk-SK" sz="2200" b="1" dirty="0">
                <a:sym typeface="Wingdings" panose="05000000000000000000" pitchFamily="2" charset="2"/>
              </a:rPr>
              <a:t> </a:t>
            </a:r>
            <a:r>
              <a:rPr lang="sk-SK" sz="2200" b="1" dirty="0">
                <a:solidFill>
                  <a:schemeClr val="accent6"/>
                </a:solidFill>
                <a:sym typeface="Wingdings" panose="05000000000000000000" pitchFamily="2" charset="2"/>
              </a:rPr>
              <a:t>7</a:t>
            </a:r>
            <a:r>
              <a:rPr lang="sk-SK" sz="2200" b="1" dirty="0">
                <a:sym typeface="Wingdings" panose="05000000000000000000" pitchFamily="2" charset="2"/>
              </a:rPr>
              <a:t> </a:t>
            </a:r>
            <a:r>
              <a:rPr lang="sk-SK" sz="2200" b="1" dirty="0">
                <a:solidFill>
                  <a:schemeClr val="tx2">
                    <a:lumMod val="75000"/>
                    <a:lumOff val="25000"/>
                  </a:schemeClr>
                </a:solidFill>
                <a:sym typeface="Wingdings" panose="05000000000000000000" pitchFamily="2" charset="2"/>
              </a:rPr>
              <a:t>7</a:t>
            </a:r>
            <a:r>
              <a:rPr lang="sk-SK" sz="2200" b="1" dirty="0">
                <a:sym typeface="Wingdings" panose="05000000000000000000" pitchFamily="2" charset="2"/>
              </a:rPr>
              <a:t> </a:t>
            </a:r>
            <a:r>
              <a:rPr lang="sk-SK" sz="2200" dirty="0">
                <a:sym typeface="Wingdings" panose="05000000000000000000" pitchFamily="2" charset="2"/>
              </a:rPr>
              <a:t>v logovacej metóde slúži na udelenie práv. Posledné tri cifry hovoria o skupine práv: </a:t>
            </a:r>
            <a:r>
              <a:rPr lang="sk-SK" sz="2200" b="1" dirty="0">
                <a:solidFill>
                  <a:srgbClr val="FF0000"/>
                </a:solidFill>
                <a:sym typeface="Wingdings" panose="05000000000000000000" pitchFamily="2" charset="2"/>
              </a:rPr>
              <a:t>others</a:t>
            </a:r>
            <a:r>
              <a:rPr lang="sk-SK" sz="2200" dirty="0">
                <a:sym typeface="Wingdings" panose="05000000000000000000" pitchFamily="2" charset="2"/>
              </a:rPr>
              <a:t>, </a:t>
            </a:r>
            <a:r>
              <a:rPr lang="sk-SK" sz="2200" b="1" dirty="0">
                <a:solidFill>
                  <a:schemeClr val="accent3"/>
                </a:solidFill>
                <a:sym typeface="Wingdings" panose="05000000000000000000" pitchFamily="2" charset="2"/>
              </a:rPr>
              <a:t>group,</a:t>
            </a:r>
            <a:r>
              <a:rPr lang="sk-SK" sz="2200" dirty="0">
                <a:sym typeface="Wingdings" panose="05000000000000000000" pitchFamily="2" charset="2"/>
              </a:rPr>
              <a:t> </a:t>
            </a:r>
            <a:r>
              <a:rPr lang="sk-SK" sz="2200" b="1" dirty="0">
                <a:solidFill>
                  <a:srgbClr val="0070C0"/>
                </a:solidFill>
                <a:sym typeface="Wingdings" panose="05000000000000000000" pitchFamily="2" charset="2"/>
              </a:rPr>
              <a:t>owner</a:t>
            </a:r>
          </a:p>
          <a:p>
            <a:r>
              <a:rPr lang="sk-SK" sz="2200" dirty="0">
                <a:sym typeface="Wingdings" panose="05000000000000000000" pitchFamily="2" charset="2"/>
              </a:rPr>
              <a:t>To, že ide o sedmičky nie je náhoda:</a:t>
            </a:r>
          </a:p>
          <a:p>
            <a:pPr lvl="1"/>
            <a:r>
              <a:rPr lang="sk-SK" sz="2200" dirty="0">
                <a:sym typeface="Wingdings" panose="05000000000000000000" pitchFamily="2" charset="2"/>
              </a:rPr>
              <a:t>4  (read)</a:t>
            </a:r>
          </a:p>
          <a:p>
            <a:pPr lvl="1"/>
            <a:r>
              <a:rPr lang="sk-SK" sz="2200" dirty="0">
                <a:sym typeface="Wingdings" panose="05000000000000000000" pitchFamily="2" charset="2"/>
              </a:rPr>
              <a:t>2 (write)</a:t>
            </a:r>
          </a:p>
          <a:p>
            <a:pPr lvl="1"/>
            <a:r>
              <a:rPr lang="sk-SK" sz="2200" dirty="0">
                <a:sym typeface="Wingdings" panose="05000000000000000000" pitchFamily="2" charset="2"/>
              </a:rPr>
              <a:t>1 (execute)</a:t>
            </a:r>
          </a:p>
          <a:p>
            <a:pPr lvl="1"/>
            <a:r>
              <a:rPr lang="sk-SK" sz="2200" dirty="0">
                <a:sym typeface="Wingdings" panose="05000000000000000000" pitchFamily="2" charset="2"/>
              </a:rPr>
              <a:t>Takže 4+3+1 = </a:t>
            </a:r>
            <a:r>
              <a:rPr lang="sk-SK" sz="2200" b="1" dirty="0">
                <a:sym typeface="Wingdings" panose="05000000000000000000" pitchFamily="2" charset="2"/>
              </a:rPr>
              <a:t>7 </a:t>
            </a:r>
            <a:r>
              <a:rPr lang="sk-SK" sz="2200" dirty="0">
                <a:sym typeface="Wingdings" panose="05000000000000000000" pitchFamily="2" charset="2"/>
              </a:rPr>
              <a:t>a teda všetci môžu všetko</a:t>
            </a:r>
            <a:endParaRPr lang="sk-SK" sz="2200" b="1" dirty="0">
              <a:sym typeface="Wingdings" panose="05000000000000000000" pitchFamily="2" charset="2"/>
            </a:endParaRPr>
          </a:p>
        </p:txBody>
      </p:sp>
      <p:sp>
        <p:nvSpPr>
          <p:cNvPr id="10" name="Rectangle 9">
            <a:extLst>
              <a:ext uri="{FF2B5EF4-FFF2-40B4-BE49-F238E27FC236}">
                <a16:creationId xmlns:a16="http://schemas.microsoft.com/office/drawing/2014/main" id="{4F06CFC2-9D2F-283A-A214-3599C92AB6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AFBAD6C3-17ED-F824-1B4D-EBE8D447A2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0377434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2FF7759-DA26-C040-AB0C-B223E121761D}"/>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C0CB930D-7C66-BD92-4B1A-D3EDCDB3FF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2A4DFBD-B630-C843-FA12-59BA07F165F7}"/>
              </a:ext>
            </a:extLst>
          </p:cNvPr>
          <p:cNvSpPr>
            <a:spLocks noGrp="1"/>
          </p:cNvSpPr>
          <p:nvPr>
            <p:ph type="title"/>
          </p:nvPr>
        </p:nvSpPr>
        <p:spPr>
          <a:xfrm>
            <a:off x="1136396" y="787771"/>
            <a:ext cx="9688296" cy="979307"/>
          </a:xfrm>
        </p:spPr>
        <p:txBody>
          <a:bodyPr anchor="b">
            <a:normAutofit/>
          </a:bodyPr>
          <a:lstStyle/>
          <a:p>
            <a:r>
              <a:rPr lang="sk-SK" sz="4000" dirty="0"/>
              <a:t>CRUD pre posts</a:t>
            </a:r>
          </a:p>
        </p:txBody>
      </p:sp>
      <p:sp>
        <p:nvSpPr>
          <p:cNvPr id="3" name="Content Placeholder 2">
            <a:extLst>
              <a:ext uri="{FF2B5EF4-FFF2-40B4-BE49-F238E27FC236}">
                <a16:creationId xmlns:a16="http://schemas.microsoft.com/office/drawing/2014/main" id="{FF3CB38D-3105-1FC3-58B5-DE315FCB4998}"/>
              </a:ext>
            </a:extLst>
          </p:cNvPr>
          <p:cNvSpPr>
            <a:spLocks noGrp="1"/>
          </p:cNvSpPr>
          <p:nvPr>
            <p:ph idx="1"/>
          </p:nvPr>
        </p:nvSpPr>
        <p:spPr>
          <a:xfrm>
            <a:off x="1136396" y="2145032"/>
            <a:ext cx="10547604" cy="4180354"/>
          </a:xfrm>
        </p:spPr>
        <p:txBody>
          <a:bodyPr anchor="t">
            <a:noAutofit/>
          </a:bodyPr>
          <a:lstStyle/>
          <a:p>
            <a:r>
              <a:rPr lang="sk-SK" sz="2200" dirty="0">
                <a:sym typeface="Wingdings" panose="05000000000000000000" pitchFamily="2" charset="2"/>
              </a:rPr>
              <a:t>Vytvoríme si do app/models súbor Post.php a vložíme doň: Pridáme si ho do core/App.php </a:t>
            </a:r>
            <a:r>
              <a:rPr lang="sk-SK" sz="2200" dirty="0">
                <a:sym typeface="Wingdings" panose="05000000000000000000" pitchFamily="2" charset="2"/>
                <a:hlinkClick r:id="rId3"/>
              </a:rPr>
              <a:t>https://gist.github.com/livi83/572065f751d9195e60e8c40d3357e735</a:t>
            </a:r>
            <a:endParaRPr lang="sk-SK" sz="2200" dirty="0">
              <a:sym typeface="Wingdings" panose="05000000000000000000" pitchFamily="2" charset="2"/>
            </a:endParaRPr>
          </a:p>
          <a:p>
            <a:endParaRPr lang="sk-SK" sz="2200" dirty="0">
              <a:sym typeface="Wingdings" panose="05000000000000000000" pitchFamily="2" charset="2"/>
            </a:endParaRPr>
          </a:p>
        </p:txBody>
      </p:sp>
      <p:sp>
        <p:nvSpPr>
          <p:cNvPr id="10" name="Rectangle 9">
            <a:extLst>
              <a:ext uri="{FF2B5EF4-FFF2-40B4-BE49-F238E27FC236}">
                <a16:creationId xmlns:a16="http://schemas.microsoft.com/office/drawing/2014/main" id="{5F58C2FE-1196-8B57-3ED1-A928257473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992394AD-68E0-0742-7EC1-8CC32F07FCF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63B66CCD-21F5-A40F-71B8-E89E41584C78}"/>
              </a:ext>
            </a:extLst>
          </p:cNvPr>
          <p:cNvPicPr>
            <a:picLocks noChangeAspect="1"/>
          </p:cNvPicPr>
          <p:nvPr/>
        </p:nvPicPr>
        <p:blipFill>
          <a:blip r:embed="rId4"/>
          <a:stretch>
            <a:fillRect/>
          </a:stretch>
        </p:blipFill>
        <p:spPr>
          <a:xfrm>
            <a:off x="1468482" y="3429000"/>
            <a:ext cx="6935168" cy="1505160"/>
          </a:xfrm>
          <a:prstGeom prst="rect">
            <a:avLst/>
          </a:prstGeom>
        </p:spPr>
      </p:pic>
    </p:spTree>
    <p:extLst>
      <p:ext uri="{BB962C8B-B14F-4D97-AF65-F5344CB8AC3E}">
        <p14:creationId xmlns:p14="http://schemas.microsoft.com/office/powerpoint/2010/main" val="94216885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310B50C-0C65-4BE1-20B0-5901196E57AD}"/>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76D5A51-F417-E49F-24DA-9F23224EA9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89EBCD3-C70C-1497-A9BA-5137DD8725FC}"/>
              </a:ext>
            </a:extLst>
          </p:cNvPr>
          <p:cNvSpPr>
            <a:spLocks noGrp="1"/>
          </p:cNvSpPr>
          <p:nvPr>
            <p:ph type="title"/>
          </p:nvPr>
        </p:nvSpPr>
        <p:spPr>
          <a:xfrm>
            <a:off x="1136396" y="787771"/>
            <a:ext cx="9688296" cy="979307"/>
          </a:xfrm>
        </p:spPr>
        <p:txBody>
          <a:bodyPr anchor="b">
            <a:normAutofit/>
          </a:bodyPr>
          <a:lstStyle/>
          <a:p>
            <a:r>
              <a:rPr lang="sk-SK" sz="4000" dirty="0"/>
              <a:t>CRUD pre posts – vysvetlenie metód</a:t>
            </a:r>
          </a:p>
        </p:txBody>
      </p:sp>
      <p:sp>
        <p:nvSpPr>
          <p:cNvPr id="3" name="Content Placeholder 2">
            <a:extLst>
              <a:ext uri="{FF2B5EF4-FFF2-40B4-BE49-F238E27FC236}">
                <a16:creationId xmlns:a16="http://schemas.microsoft.com/office/drawing/2014/main" id="{6CF4504E-C66B-66AE-60C1-59D2AD6DBA41}"/>
              </a:ext>
            </a:extLst>
          </p:cNvPr>
          <p:cNvSpPr>
            <a:spLocks noGrp="1"/>
          </p:cNvSpPr>
          <p:nvPr>
            <p:ph idx="1"/>
          </p:nvPr>
        </p:nvSpPr>
        <p:spPr>
          <a:xfrm>
            <a:off x="1136396" y="2145032"/>
            <a:ext cx="8786537" cy="4180354"/>
          </a:xfrm>
        </p:spPr>
        <p:txBody>
          <a:bodyPr anchor="t">
            <a:noAutofit/>
          </a:bodyPr>
          <a:lstStyle/>
          <a:p>
            <a:r>
              <a:rPr lang="sk-SK" sz="2200" dirty="0">
                <a:sym typeface="Wingdings" panose="05000000000000000000" pitchFamily="2" charset="2"/>
              </a:rPr>
              <a:t>Metódy </a:t>
            </a:r>
            <a:r>
              <a:rPr lang="sk-SK" sz="2200" b="1" dirty="0">
                <a:sym typeface="Wingdings" panose="05000000000000000000" pitchFamily="2" charset="2"/>
              </a:rPr>
              <a:t>all(), find(), delete() </a:t>
            </a:r>
            <a:r>
              <a:rPr lang="sk-SK" sz="2200" dirty="0">
                <a:sym typeface="Wingdings" panose="05000000000000000000" pitchFamily="2" charset="2"/>
              </a:rPr>
              <a:t>sú takmer identické ako v Category.php, pracujú len s inou tabuľkou </a:t>
            </a:r>
          </a:p>
          <a:p>
            <a:r>
              <a:rPr lang="sk-SK" sz="2200" dirty="0">
                <a:sym typeface="Wingdings" panose="05000000000000000000" pitchFamily="2" charset="2"/>
              </a:rPr>
              <a:t>Metódy </a:t>
            </a:r>
            <a:r>
              <a:rPr lang="sk-SK" sz="2200" b="1" dirty="0">
                <a:sym typeface="Wingdings" panose="05000000000000000000" pitchFamily="2" charset="2"/>
              </a:rPr>
              <a:t>create(), update()  </a:t>
            </a:r>
            <a:r>
              <a:rPr lang="sk-SK" sz="2200" dirty="0">
                <a:sym typeface="Wingdings" panose="05000000000000000000" pitchFamily="2" charset="2"/>
              </a:rPr>
              <a:t>sa zmenili</a:t>
            </a:r>
          </a:p>
          <a:p>
            <a:r>
              <a:rPr lang="sk-SK" sz="2200" dirty="0">
                <a:sym typeface="Wingdings" panose="05000000000000000000" pitchFamily="2" charset="2"/>
              </a:rPr>
              <a:t>Pribudla metóda </a:t>
            </a:r>
            <a:r>
              <a:rPr lang="sk-SK" sz="2200" b="1" dirty="0">
                <a:sym typeface="Wingdings" panose="05000000000000000000" pitchFamily="2" charset="2"/>
              </a:rPr>
              <a:t>getCategoryUdsByPost() </a:t>
            </a:r>
          </a:p>
        </p:txBody>
      </p:sp>
      <p:sp>
        <p:nvSpPr>
          <p:cNvPr id="10" name="Rectangle 9">
            <a:extLst>
              <a:ext uri="{FF2B5EF4-FFF2-40B4-BE49-F238E27FC236}">
                <a16:creationId xmlns:a16="http://schemas.microsoft.com/office/drawing/2014/main" id="{07A7768B-43E4-5DF0-3761-63B535C714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34351AC7-6804-404E-5F4E-3655C8395A5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1474736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BE958EE-A53E-277E-F372-67D55C847A4B}"/>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7FB2CCF9-4D1B-DDF1-00B2-ACDA745FFE6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B0E4619-D12F-043C-0ADE-4C670036B391}"/>
              </a:ext>
            </a:extLst>
          </p:cNvPr>
          <p:cNvSpPr>
            <a:spLocks noGrp="1"/>
          </p:cNvSpPr>
          <p:nvPr>
            <p:ph type="title"/>
          </p:nvPr>
        </p:nvSpPr>
        <p:spPr>
          <a:xfrm>
            <a:off x="1136396" y="787771"/>
            <a:ext cx="9688296" cy="979307"/>
          </a:xfrm>
        </p:spPr>
        <p:txBody>
          <a:bodyPr anchor="b">
            <a:normAutofit/>
          </a:bodyPr>
          <a:lstStyle/>
          <a:p>
            <a:r>
              <a:rPr lang="sk-SK" sz="4000" dirty="0"/>
              <a:t>CRUD pre posts – create(), update()</a:t>
            </a:r>
          </a:p>
        </p:txBody>
      </p:sp>
      <p:sp>
        <p:nvSpPr>
          <p:cNvPr id="3" name="Content Placeholder 2">
            <a:extLst>
              <a:ext uri="{FF2B5EF4-FFF2-40B4-BE49-F238E27FC236}">
                <a16:creationId xmlns:a16="http://schemas.microsoft.com/office/drawing/2014/main" id="{FA00BB67-44F9-D072-1470-2F4C47C17D76}"/>
              </a:ext>
            </a:extLst>
          </p:cNvPr>
          <p:cNvSpPr>
            <a:spLocks noGrp="1"/>
          </p:cNvSpPr>
          <p:nvPr>
            <p:ph idx="1"/>
          </p:nvPr>
        </p:nvSpPr>
        <p:spPr>
          <a:xfrm>
            <a:off x="1136396" y="2145032"/>
            <a:ext cx="8786537" cy="4180354"/>
          </a:xfrm>
        </p:spPr>
        <p:txBody>
          <a:bodyPr anchor="t">
            <a:noAutofit/>
          </a:bodyPr>
          <a:lstStyle/>
          <a:p>
            <a:r>
              <a:rPr lang="sk-SK" sz="2200" dirty="0">
                <a:sym typeface="Wingdings" panose="05000000000000000000" pitchFamily="2" charset="2"/>
              </a:rPr>
              <a:t>Create a update používajú tzv. Transakcie. </a:t>
            </a:r>
          </a:p>
          <a:p>
            <a:r>
              <a:rPr lang="sk-SK" sz="2200" dirty="0">
                <a:sym typeface="Wingdings" panose="05000000000000000000" pitchFamily="2" charset="2"/>
              </a:rPr>
              <a:t>Transakciu si môžeme predstaviť nasledovne: Predstavte si, že vám kamarát ide poslať 50€ na účet. V internet bankingu potvrdí odoslať, peniaze sa z jeho účtu odrátajú ale medzi tým nastane chyba (napr. Výpadok internetu) a vám peniaze na účet nepríjdu. </a:t>
            </a:r>
          </a:p>
          <a:p>
            <a:r>
              <a:rPr lang="sk-SK" sz="2200" dirty="0">
                <a:sym typeface="Wingdings" panose="05000000000000000000" pitchFamily="2" charset="2"/>
              </a:rPr>
              <a:t>Transakcie by v takomto prípade zabezpečovali, že buď sa vykonajú obe operácie (Odpočítanie 50€ z účtu kamaráta a zároveň prirátanie 50€ na váš účet alebo by sa nevykonala ani jedna operácia).</a:t>
            </a:r>
          </a:p>
          <a:p>
            <a:r>
              <a:rPr lang="sk-SK" sz="2200" dirty="0">
                <a:sym typeface="Wingdings" panose="05000000000000000000" pitchFamily="2" charset="2"/>
              </a:rPr>
              <a:t>V PHP na to používame PDO metódy </a:t>
            </a:r>
            <a:r>
              <a:rPr lang="sk-SK" sz="2200" b="1" dirty="0">
                <a:sym typeface="Wingdings" panose="05000000000000000000" pitchFamily="2" charset="2"/>
              </a:rPr>
              <a:t>beginTransaction(), commit(), rollback()</a:t>
            </a:r>
          </a:p>
          <a:p>
            <a:endParaRPr lang="sk-SK" sz="2200" dirty="0">
              <a:sym typeface="Wingdings" panose="05000000000000000000" pitchFamily="2" charset="2"/>
            </a:endParaRPr>
          </a:p>
        </p:txBody>
      </p:sp>
      <p:sp>
        <p:nvSpPr>
          <p:cNvPr id="10" name="Rectangle 9">
            <a:extLst>
              <a:ext uri="{FF2B5EF4-FFF2-40B4-BE49-F238E27FC236}">
                <a16:creationId xmlns:a16="http://schemas.microsoft.com/office/drawing/2014/main" id="{38F1F1B7-D6A1-5BBB-C76B-D986030D29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1829F181-A574-BD98-FC76-B2146E39A0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861755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66EB022-661A-4EF2-94A0-77BAE00C47A5}"/>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44DE5282-8C28-0D63-5F82-C5F8D71B1E9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E3BF055-C48D-00C8-75E3-C840C8727092}"/>
              </a:ext>
            </a:extLst>
          </p:cNvPr>
          <p:cNvSpPr>
            <a:spLocks noGrp="1"/>
          </p:cNvSpPr>
          <p:nvPr>
            <p:ph type="title"/>
          </p:nvPr>
        </p:nvSpPr>
        <p:spPr>
          <a:xfrm>
            <a:off x="1136397" y="502021"/>
            <a:ext cx="9688296" cy="979307"/>
          </a:xfrm>
        </p:spPr>
        <p:txBody>
          <a:bodyPr anchor="b">
            <a:normAutofit/>
          </a:bodyPr>
          <a:lstStyle/>
          <a:p>
            <a:r>
              <a:rPr lang="sk-SK" sz="4000" dirty="0"/>
              <a:t>CRUD pre kategórie – volanie súboru</a:t>
            </a:r>
          </a:p>
        </p:txBody>
      </p:sp>
      <p:sp>
        <p:nvSpPr>
          <p:cNvPr id="3" name="Content Placeholder 2">
            <a:extLst>
              <a:ext uri="{FF2B5EF4-FFF2-40B4-BE49-F238E27FC236}">
                <a16:creationId xmlns:a16="http://schemas.microsoft.com/office/drawing/2014/main" id="{5E93B546-9BBA-5608-495E-546404E7E433}"/>
              </a:ext>
            </a:extLst>
          </p:cNvPr>
          <p:cNvSpPr>
            <a:spLocks noGrp="1"/>
          </p:cNvSpPr>
          <p:nvPr>
            <p:ph idx="1"/>
          </p:nvPr>
        </p:nvSpPr>
        <p:spPr>
          <a:xfrm>
            <a:off x="1136396" y="2418409"/>
            <a:ext cx="10656536" cy="3454358"/>
          </a:xfrm>
        </p:spPr>
        <p:txBody>
          <a:bodyPr anchor="t">
            <a:normAutofit/>
          </a:bodyPr>
          <a:lstStyle/>
          <a:p>
            <a:r>
              <a:rPr lang="sk-SK" dirty="0"/>
              <a:t>Ideme do header.php a vložíme nasledovný kód</a:t>
            </a:r>
          </a:p>
        </p:txBody>
      </p:sp>
      <p:sp>
        <p:nvSpPr>
          <p:cNvPr id="10" name="Rectangle 9">
            <a:extLst>
              <a:ext uri="{FF2B5EF4-FFF2-40B4-BE49-F238E27FC236}">
                <a16:creationId xmlns:a16="http://schemas.microsoft.com/office/drawing/2014/main" id="{EBAAF7F3-CBD7-971D-DC9B-4EAA4DF259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20113B66-26F8-01FE-03D0-A5D774832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EE4B2A20-40A9-CB76-296D-A9DB7C3B732E}"/>
              </a:ext>
            </a:extLst>
          </p:cNvPr>
          <p:cNvPicPr>
            <a:picLocks noChangeAspect="1"/>
          </p:cNvPicPr>
          <p:nvPr/>
        </p:nvPicPr>
        <p:blipFill>
          <a:blip r:embed="rId3"/>
          <a:stretch>
            <a:fillRect/>
          </a:stretch>
        </p:blipFill>
        <p:spPr>
          <a:xfrm>
            <a:off x="1271960" y="3262554"/>
            <a:ext cx="8306959" cy="2610214"/>
          </a:xfrm>
          <a:prstGeom prst="rect">
            <a:avLst/>
          </a:prstGeom>
        </p:spPr>
      </p:pic>
    </p:spTree>
    <p:extLst>
      <p:ext uri="{BB962C8B-B14F-4D97-AF65-F5344CB8AC3E}">
        <p14:creationId xmlns:p14="http://schemas.microsoft.com/office/powerpoint/2010/main" val="22924591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EE50DDC-BB67-98C2-1FE3-B51F128912FA}"/>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3C786D79-7504-84D7-AFBE-2DEB0D3839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2C8EB15-6553-8044-263D-0C750FAE3746}"/>
              </a:ext>
            </a:extLst>
          </p:cNvPr>
          <p:cNvSpPr>
            <a:spLocks noGrp="1"/>
          </p:cNvSpPr>
          <p:nvPr>
            <p:ph type="title"/>
          </p:nvPr>
        </p:nvSpPr>
        <p:spPr>
          <a:xfrm>
            <a:off x="1136396" y="787771"/>
            <a:ext cx="9688296" cy="979307"/>
          </a:xfrm>
        </p:spPr>
        <p:txBody>
          <a:bodyPr anchor="b">
            <a:normAutofit/>
          </a:bodyPr>
          <a:lstStyle/>
          <a:p>
            <a:r>
              <a:rPr lang="sk-SK" sz="4000" dirty="0"/>
              <a:t>CRUD pre posts – create()</a:t>
            </a:r>
          </a:p>
        </p:txBody>
      </p:sp>
      <p:sp>
        <p:nvSpPr>
          <p:cNvPr id="3" name="Content Placeholder 2">
            <a:extLst>
              <a:ext uri="{FF2B5EF4-FFF2-40B4-BE49-F238E27FC236}">
                <a16:creationId xmlns:a16="http://schemas.microsoft.com/office/drawing/2014/main" id="{51C39C4F-AEA6-2BB1-BC0F-0C9C02644683}"/>
              </a:ext>
            </a:extLst>
          </p:cNvPr>
          <p:cNvSpPr>
            <a:spLocks noGrp="1"/>
          </p:cNvSpPr>
          <p:nvPr>
            <p:ph idx="1"/>
          </p:nvPr>
        </p:nvSpPr>
        <p:spPr>
          <a:xfrm>
            <a:off x="1136396" y="2145032"/>
            <a:ext cx="8786537" cy="4180354"/>
          </a:xfrm>
        </p:spPr>
        <p:txBody>
          <a:bodyPr anchor="t">
            <a:noAutofit/>
          </a:bodyPr>
          <a:lstStyle/>
          <a:p>
            <a:r>
              <a:rPr lang="sk-SK" sz="2000" b="1" dirty="0"/>
              <a:t>$this-&gt;db-&gt;beginTransaction(); -</a:t>
            </a:r>
            <a:r>
              <a:rPr lang="sk-SK" sz="2000" dirty="0"/>
              <a:t> Hovoríme databáze: </a:t>
            </a:r>
            <a:r>
              <a:rPr lang="sk-SK" sz="2000" i="1" dirty="0"/>
              <a:t>"Všetko, čo teraz nasleduje, ber ako jeden balík. Ak sa niečo nepodarí, zruš úplne všetko."</a:t>
            </a:r>
            <a:r>
              <a:rPr lang="sk-SK" sz="2000" dirty="0"/>
              <a:t> (Zabezpečí to, že nebudeš mať v databáze článok bez kategórií, ak by zápis kategórií zlyhal).</a:t>
            </a:r>
          </a:p>
          <a:p>
            <a:r>
              <a:rPr lang="sk-SK" sz="2000" b="1" dirty="0"/>
              <a:t>$postId = $this-&gt;db-&gt;lastInsertId(); - </a:t>
            </a:r>
            <a:r>
              <a:rPr lang="sk-SK" sz="2000" dirty="0"/>
              <a:t> Keďže databáza vytvorila nové ID pre článok (auto-increment), musíme ho zistiť, aby sme vedeli, ku ktorému článku tie kategórie priradiť.</a:t>
            </a:r>
          </a:p>
          <a:p>
            <a:r>
              <a:rPr lang="sk-SK" sz="2000" b="1" dirty="0"/>
              <a:t>stmtCat = $this-&gt;db-&gt;prepare(...) - </a:t>
            </a:r>
            <a:r>
              <a:rPr lang="sk-SK" sz="2000" dirty="0"/>
              <a:t>Príkaz na vloženie kategórie si pripravíme pred cyklom. Je to efektívnejšie, lebo ho pripravíme raz a potom ho už len 5x (alebo koľkokrát treba) spustíme s inými dátami.</a:t>
            </a:r>
          </a:p>
          <a:p>
            <a:r>
              <a:rPr lang="sk-SK" sz="2000" b="1" dirty="0"/>
              <a:t>foreach ($categoryIds as $categoryId) { ... } - </a:t>
            </a:r>
            <a:r>
              <a:rPr lang="sk-SK" sz="2000" dirty="0"/>
              <a:t> Prechádzame pole kategórií, ktoré prišlo z formulára, a každú jednu zapíšeme do prepájacej tabuľky post_category.</a:t>
            </a:r>
          </a:p>
          <a:p>
            <a:endParaRPr lang="sk-SK" sz="2000" dirty="0"/>
          </a:p>
          <a:p>
            <a:endParaRPr lang="sk-SK" sz="2000" dirty="0">
              <a:sym typeface="Wingdings" panose="05000000000000000000" pitchFamily="2" charset="2"/>
            </a:endParaRPr>
          </a:p>
        </p:txBody>
      </p:sp>
      <p:sp>
        <p:nvSpPr>
          <p:cNvPr id="10" name="Rectangle 9">
            <a:extLst>
              <a:ext uri="{FF2B5EF4-FFF2-40B4-BE49-F238E27FC236}">
                <a16:creationId xmlns:a16="http://schemas.microsoft.com/office/drawing/2014/main" id="{B428523E-5062-DAE0-BBF3-9771EF4519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433E03A-8291-9B48-45F2-002F96B25A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4407982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741483F-445E-A5EA-4C2E-AB9B7382E3D4}"/>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389E43E4-22DA-A75B-03BC-62860619BC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479C54B-5C74-FAB8-F18B-927A55A7F9E4}"/>
              </a:ext>
            </a:extLst>
          </p:cNvPr>
          <p:cNvSpPr>
            <a:spLocks noGrp="1"/>
          </p:cNvSpPr>
          <p:nvPr>
            <p:ph type="title"/>
          </p:nvPr>
        </p:nvSpPr>
        <p:spPr>
          <a:xfrm>
            <a:off x="1136396" y="787771"/>
            <a:ext cx="9688296" cy="979307"/>
          </a:xfrm>
        </p:spPr>
        <p:txBody>
          <a:bodyPr anchor="b">
            <a:normAutofit/>
          </a:bodyPr>
          <a:lstStyle/>
          <a:p>
            <a:r>
              <a:rPr lang="sk-SK" sz="4000" dirty="0"/>
              <a:t>CRUD pre posts – create()</a:t>
            </a:r>
          </a:p>
        </p:txBody>
      </p:sp>
      <p:sp>
        <p:nvSpPr>
          <p:cNvPr id="3" name="Content Placeholder 2">
            <a:extLst>
              <a:ext uri="{FF2B5EF4-FFF2-40B4-BE49-F238E27FC236}">
                <a16:creationId xmlns:a16="http://schemas.microsoft.com/office/drawing/2014/main" id="{D3B78431-D33D-A714-A14B-1186F0CF9B44}"/>
              </a:ext>
            </a:extLst>
          </p:cNvPr>
          <p:cNvSpPr>
            <a:spLocks noGrp="1"/>
          </p:cNvSpPr>
          <p:nvPr>
            <p:ph idx="1"/>
          </p:nvPr>
        </p:nvSpPr>
        <p:spPr>
          <a:xfrm>
            <a:off x="1136396" y="2145032"/>
            <a:ext cx="8786537" cy="4180354"/>
          </a:xfrm>
        </p:spPr>
        <p:txBody>
          <a:bodyPr anchor="t">
            <a:noAutofit/>
          </a:bodyPr>
          <a:lstStyle/>
          <a:p>
            <a:r>
              <a:rPr lang="sk-SK" sz="2000" b="1" dirty="0"/>
              <a:t>$this-&gt;db-&gt;commit(); </a:t>
            </a:r>
            <a:r>
              <a:rPr lang="sk-SK" sz="2000" dirty="0"/>
              <a:t>- Ak kód dobehol až sem bez chyby, povieme databáze: </a:t>
            </a:r>
            <a:r>
              <a:rPr lang="sk-SK" sz="2000" i="1" dirty="0"/>
              <a:t>"Všetko je v poriadku, definitívne to zapíš."</a:t>
            </a:r>
            <a:endParaRPr lang="sk-SK" sz="2000" b="1" dirty="0"/>
          </a:p>
          <a:p>
            <a:r>
              <a:rPr lang="sk-SK" sz="2000" b="1" dirty="0"/>
              <a:t>if ($this-&gt;db-&gt;inTransaction()) $this-&gt;db-&gt;rollBack(); - </a:t>
            </a:r>
            <a:r>
              <a:rPr lang="sk-SK" sz="2000" dirty="0"/>
              <a:t> Ak nastala chyba uprostred procesu, funkcia rollBack() vráti databázu do stavu, v akom bola </a:t>
            </a:r>
            <a:r>
              <a:rPr lang="sk-SK" sz="2000" b="1" dirty="0"/>
              <a:t>pred</a:t>
            </a:r>
            <a:r>
              <a:rPr lang="sk-SK" sz="2000" dirty="0"/>
              <a:t> spustením metódy create. Nič sa neuloží. Je dôležité mať aj ten rollBack, inak by pri chybe mohlo zostať spojenie s databázou "zaseknuté" v rozpracovanom stave.</a:t>
            </a:r>
            <a:endParaRPr lang="sk-SK" sz="2000" dirty="0">
              <a:sym typeface="Wingdings" panose="05000000000000000000" pitchFamily="2" charset="2"/>
            </a:endParaRPr>
          </a:p>
        </p:txBody>
      </p:sp>
      <p:sp>
        <p:nvSpPr>
          <p:cNvPr id="10" name="Rectangle 9">
            <a:extLst>
              <a:ext uri="{FF2B5EF4-FFF2-40B4-BE49-F238E27FC236}">
                <a16:creationId xmlns:a16="http://schemas.microsoft.com/office/drawing/2014/main" id="{B3E98681-DF4A-A4B4-ACD2-8A4BE79E33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89EFC8C1-0B27-8AE9-C2BA-194F062E97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0173109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7CE8DE0-7DD1-0C99-5568-CD02A75967D1}"/>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A245A82D-55DE-C957-74B8-5B96CE9058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1AE8772-E6CA-E608-4364-0B19B5C81E14}"/>
              </a:ext>
            </a:extLst>
          </p:cNvPr>
          <p:cNvSpPr>
            <a:spLocks noGrp="1"/>
          </p:cNvSpPr>
          <p:nvPr>
            <p:ph type="title"/>
          </p:nvPr>
        </p:nvSpPr>
        <p:spPr>
          <a:xfrm>
            <a:off x="1136396" y="787771"/>
            <a:ext cx="9688296" cy="979307"/>
          </a:xfrm>
        </p:spPr>
        <p:txBody>
          <a:bodyPr anchor="b">
            <a:normAutofit/>
          </a:bodyPr>
          <a:lstStyle/>
          <a:p>
            <a:r>
              <a:rPr lang="sk-SK" sz="4000" dirty="0"/>
              <a:t>CRUD pre posts – update()</a:t>
            </a:r>
          </a:p>
        </p:txBody>
      </p:sp>
      <p:sp>
        <p:nvSpPr>
          <p:cNvPr id="3" name="Content Placeholder 2">
            <a:extLst>
              <a:ext uri="{FF2B5EF4-FFF2-40B4-BE49-F238E27FC236}">
                <a16:creationId xmlns:a16="http://schemas.microsoft.com/office/drawing/2014/main" id="{24E171D3-1790-0047-F9D1-05B1631B7352}"/>
              </a:ext>
            </a:extLst>
          </p:cNvPr>
          <p:cNvSpPr>
            <a:spLocks noGrp="1"/>
          </p:cNvSpPr>
          <p:nvPr>
            <p:ph idx="1"/>
          </p:nvPr>
        </p:nvSpPr>
        <p:spPr>
          <a:xfrm>
            <a:off x="1136396" y="2145032"/>
            <a:ext cx="8786537" cy="4180354"/>
          </a:xfrm>
        </p:spPr>
        <p:txBody>
          <a:bodyPr anchor="t">
            <a:noAutofit/>
          </a:bodyPr>
          <a:lstStyle/>
          <a:p>
            <a:r>
              <a:rPr lang="sk-SK" sz="2000" b="1" dirty="0"/>
              <a:t>$this-&gt;db-&gt;beginTransaction(); - </a:t>
            </a:r>
            <a:r>
              <a:rPr lang="sk-SK" sz="2000" dirty="0"/>
              <a:t> Update je "nebezpečná" operácia – ak by sme úspešne zmazali kategórie, ale zápis nových by zlyhal, článok by zostal bez kategórií. Transakcia nás chráni.</a:t>
            </a:r>
          </a:p>
          <a:p>
            <a:r>
              <a:rPr lang="sk-SK" sz="2000" b="1" dirty="0"/>
              <a:t>$this-&gt;db-&gt;prepare("DELETE FROM post_category WHERE post_id = :id")-&gt;execute(['id' =&gt; $id]); - </a:t>
            </a:r>
            <a:r>
              <a:rPr lang="sk-SK" sz="2000" dirty="0"/>
              <a:t>Toto je najjednoduchší spôsob, ako aktualizovať vzťahy v databáze typu M:N (články a kategórie). Namiesto toho, aby sme zisťovali, ktoré kategórie používateľ pridal a ktoré odobral, všetky staré kategórie pre tento článok vymažeme. Tabuľka post_category je teraz pre tento konkrétny článok "čistý list".</a:t>
            </a:r>
          </a:p>
          <a:p>
            <a:r>
              <a:rPr lang="sk-SK" sz="2000" b="1" dirty="0"/>
              <a:t>foreach ($categoryIds as $categoryId) { ... } - </a:t>
            </a:r>
            <a:r>
              <a:rPr lang="sk-SK" sz="2000" dirty="0"/>
              <a:t> Do vyčistenej tabuľky post_category vložíme kategórie, ktoré prišli z formulára. Článok má teraz presne tie kategórie, ktoré používateľ naklikal pri úprave.</a:t>
            </a:r>
            <a:endParaRPr lang="sk-SK" sz="2000" dirty="0">
              <a:sym typeface="Wingdings" panose="05000000000000000000" pitchFamily="2" charset="2"/>
            </a:endParaRPr>
          </a:p>
        </p:txBody>
      </p:sp>
      <p:sp>
        <p:nvSpPr>
          <p:cNvPr id="10" name="Rectangle 9">
            <a:extLst>
              <a:ext uri="{FF2B5EF4-FFF2-40B4-BE49-F238E27FC236}">
                <a16:creationId xmlns:a16="http://schemas.microsoft.com/office/drawing/2014/main" id="{543FB7E8-E3D5-AFEE-52B0-D45D007E78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BFF15BFA-9130-5B40-69F1-4C3A1E0C5EB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3972839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E9A6125-C95F-DE26-D5F6-A3397D779F10}"/>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886C95A-2539-23AC-001C-4939C851757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1866B39-8C1E-F5E6-513B-730A1FF84325}"/>
              </a:ext>
            </a:extLst>
          </p:cNvPr>
          <p:cNvSpPr>
            <a:spLocks noGrp="1"/>
          </p:cNvSpPr>
          <p:nvPr>
            <p:ph type="title"/>
          </p:nvPr>
        </p:nvSpPr>
        <p:spPr>
          <a:xfrm>
            <a:off x="1136396" y="787771"/>
            <a:ext cx="9688296" cy="979307"/>
          </a:xfrm>
        </p:spPr>
        <p:txBody>
          <a:bodyPr anchor="b">
            <a:normAutofit/>
          </a:bodyPr>
          <a:lstStyle/>
          <a:p>
            <a:r>
              <a:rPr lang="sk-SK" sz="4000" dirty="0"/>
              <a:t>CRUD pre posts – getCategoryIdsByPosts</a:t>
            </a:r>
          </a:p>
        </p:txBody>
      </p:sp>
      <p:sp>
        <p:nvSpPr>
          <p:cNvPr id="3" name="Content Placeholder 2">
            <a:extLst>
              <a:ext uri="{FF2B5EF4-FFF2-40B4-BE49-F238E27FC236}">
                <a16:creationId xmlns:a16="http://schemas.microsoft.com/office/drawing/2014/main" id="{69F76CDE-A35F-91B9-D2EC-16A3E2E4F9F6}"/>
              </a:ext>
            </a:extLst>
          </p:cNvPr>
          <p:cNvSpPr>
            <a:spLocks noGrp="1"/>
          </p:cNvSpPr>
          <p:nvPr>
            <p:ph idx="1"/>
          </p:nvPr>
        </p:nvSpPr>
        <p:spPr>
          <a:xfrm>
            <a:off x="1136396" y="2145032"/>
            <a:ext cx="8786537" cy="4180354"/>
          </a:xfrm>
        </p:spPr>
        <p:txBody>
          <a:bodyPr anchor="t">
            <a:noAutofit/>
          </a:bodyPr>
          <a:lstStyle/>
          <a:p>
            <a:r>
              <a:rPr lang="sk-SK" sz="2400" dirty="0"/>
              <a:t>Túto metódu využijeme </a:t>
            </a:r>
            <a:r>
              <a:rPr lang="sk-SK" sz="2400" b="1" dirty="0"/>
              <a:t>pri editácii článku</a:t>
            </a:r>
            <a:r>
              <a:rPr lang="sk-SK" sz="2400" dirty="0"/>
              <a:t>. </a:t>
            </a:r>
          </a:p>
          <a:p>
            <a:r>
              <a:rPr lang="sk-SK" sz="2400" dirty="0"/>
              <a:t>Keď otvárame formulár na úpravu, potrebujeme vedieť, ktoré kategórie už článok má priradené. </a:t>
            </a:r>
          </a:p>
          <a:p>
            <a:r>
              <a:rPr lang="sk-SK" sz="2400" dirty="0"/>
              <a:t>Jej úlohou je zistiť, do ktorých kategórií patrí jeden konkrétny článok.</a:t>
            </a:r>
            <a:endParaRPr lang="sk-SK" sz="2400" dirty="0">
              <a:sym typeface="Wingdings" panose="05000000000000000000" pitchFamily="2" charset="2"/>
            </a:endParaRPr>
          </a:p>
        </p:txBody>
      </p:sp>
      <p:sp>
        <p:nvSpPr>
          <p:cNvPr id="10" name="Rectangle 9">
            <a:extLst>
              <a:ext uri="{FF2B5EF4-FFF2-40B4-BE49-F238E27FC236}">
                <a16:creationId xmlns:a16="http://schemas.microsoft.com/office/drawing/2014/main" id="{80FA9526-C961-2F5A-E554-58A9D71C13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DD62E504-4BC1-693E-930F-B81C9B2092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6169172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2DA3C88-594A-CB7A-B6F1-BBE7DAE007DD}"/>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2DF9C600-3B7D-1215-24E1-92443D9AE8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55EB1F5-2550-FA26-E30D-F3298F6BB0A0}"/>
              </a:ext>
            </a:extLst>
          </p:cNvPr>
          <p:cNvSpPr>
            <a:spLocks noGrp="1"/>
          </p:cNvSpPr>
          <p:nvPr>
            <p:ph type="title"/>
          </p:nvPr>
        </p:nvSpPr>
        <p:spPr>
          <a:xfrm>
            <a:off x="1136396" y="787771"/>
            <a:ext cx="9688296" cy="979307"/>
          </a:xfrm>
        </p:spPr>
        <p:txBody>
          <a:bodyPr anchor="b">
            <a:normAutofit/>
          </a:bodyPr>
          <a:lstStyle/>
          <a:p>
            <a:r>
              <a:rPr lang="sk-SK" sz="4000" dirty="0"/>
              <a:t>CRUD pre posts – templates</a:t>
            </a:r>
          </a:p>
        </p:txBody>
      </p:sp>
      <p:sp>
        <p:nvSpPr>
          <p:cNvPr id="3" name="Content Placeholder 2">
            <a:extLst>
              <a:ext uri="{FF2B5EF4-FFF2-40B4-BE49-F238E27FC236}">
                <a16:creationId xmlns:a16="http://schemas.microsoft.com/office/drawing/2014/main" id="{07BD977C-1D6E-B304-8A85-1D21BFB8572E}"/>
              </a:ext>
            </a:extLst>
          </p:cNvPr>
          <p:cNvSpPr>
            <a:spLocks noGrp="1"/>
          </p:cNvSpPr>
          <p:nvPr>
            <p:ph idx="1"/>
          </p:nvPr>
        </p:nvSpPr>
        <p:spPr>
          <a:xfrm>
            <a:off x="1136396" y="2145032"/>
            <a:ext cx="10547604" cy="4180354"/>
          </a:xfrm>
        </p:spPr>
        <p:txBody>
          <a:bodyPr anchor="t">
            <a:noAutofit/>
          </a:bodyPr>
          <a:lstStyle/>
          <a:p>
            <a:r>
              <a:rPr lang="sk-SK" sz="2400" dirty="0">
                <a:sym typeface="Wingdings" panose="05000000000000000000" pitchFamily="2" charset="2"/>
              </a:rPr>
              <a:t>Blog-post-create.php a blog-post-edit.php budú takmer identické ako v prípade category-create.php a category-edit.php</a:t>
            </a:r>
          </a:p>
          <a:p>
            <a:r>
              <a:rPr lang="sk-SK" sz="2400" dirty="0">
                <a:sym typeface="Wingdings" panose="05000000000000000000" pitchFamily="2" charset="2"/>
              </a:rPr>
              <a:t>Blog-post-edit.php: </a:t>
            </a:r>
            <a:r>
              <a:rPr lang="sk-SK" sz="2400" dirty="0">
                <a:sym typeface="Wingdings" panose="05000000000000000000" pitchFamily="2" charset="2"/>
                <a:hlinkClick r:id="rId3"/>
              </a:rPr>
              <a:t>https://gist.github.com/livi83/54ccc86d53e06d7d4f108a150927b8d7</a:t>
            </a:r>
            <a:endParaRPr lang="sk-SK" sz="2400" dirty="0">
              <a:sym typeface="Wingdings" panose="05000000000000000000" pitchFamily="2" charset="2"/>
            </a:endParaRPr>
          </a:p>
          <a:p>
            <a:r>
              <a:rPr lang="sk-SK" sz="2400" dirty="0">
                <a:sym typeface="Wingdings" panose="05000000000000000000" pitchFamily="2" charset="2"/>
              </a:rPr>
              <a:t>Blog-post-create.php: </a:t>
            </a:r>
            <a:r>
              <a:rPr lang="sk-SK" sz="2400" dirty="0">
                <a:sym typeface="Wingdings" panose="05000000000000000000" pitchFamily="2" charset="2"/>
                <a:hlinkClick r:id="rId4"/>
              </a:rPr>
              <a:t>https://gist.github.com/livi83/ebc9c9254090ecd7b0005660de69d890</a:t>
            </a:r>
            <a:endParaRPr lang="sk-SK" sz="2400" dirty="0">
              <a:sym typeface="Wingdings" panose="05000000000000000000" pitchFamily="2" charset="2"/>
            </a:endParaRPr>
          </a:p>
          <a:p>
            <a:r>
              <a:rPr lang="sk-SK" sz="2400">
                <a:sym typeface="Wingdings" panose="05000000000000000000" pitchFamily="2" charset="2"/>
              </a:rPr>
              <a:t>Admin.php: </a:t>
            </a:r>
            <a:r>
              <a:rPr lang="sk-SK" sz="2400">
                <a:sym typeface="Wingdings" panose="05000000000000000000" pitchFamily="2" charset="2"/>
                <a:hlinkClick r:id="rId5"/>
              </a:rPr>
              <a:t>https://gist.github.com/livi83/c93938339a8b55999933d8d47ef7cd15</a:t>
            </a:r>
            <a:endParaRPr lang="sk-SK" sz="2400">
              <a:sym typeface="Wingdings" panose="05000000000000000000" pitchFamily="2" charset="2"/>
            </a:endParaRPr>
          </a:p>
          <a:p>
            <a:endParaRPr lang="sk-SK" sz="2400" dirty="0">
              <a:sym typeface="Wingdings" panose="05000000000000000000" pitchFamily="2" charset="2"/>
            </a:endParaRPr>
          </a:p>
        </p:txBody>
      </p:sp>
      <p:sp>
        <p:nvSpPr>
          <p:cNvPr id="10" name="Rectangle 9">
            <a:extLst>
              <a:ext uri="{FF2B5EF4-FFF2-40B4-BE49-F238E27FC236}">
                <a16:creationId xmlns:a16="http://schemas.microsoft.com/office/drawing/2014/main" id="{34F4CC1A-20B9-4753-8ADA-3C2D2C74E8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AFE028F8-A0C6-DF9D-5761-C99881EDC67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6752799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064A6EE-CE07-51FA-B3CC-10B60389EDC3}"/>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D623F0CF-6BF5-320E-764A-304BEDB114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FC88B4B-DB12-5278-D740-3BA7472F59F4}"/>
              </a:ext>
            </a:extLst>
          </p:cNvPr>
          <p:cNvSpPr>
            <a:spLocks noGrp="1"/>
          </p:cNvSpPr>
          <p:nvPr>
            <p:ph type="title"/>
          </p:nvPr>
        </p:nvSpPr>
        <p:spPr>
          <a:xfrm>
            <a:off x="1136396" y="787771"/>
            <a:ext cx="9688296" cy="979307"/>
          </a:xfrm>
        </p:spPr>
        <p:txBody>
          <a:bodyPr anchor="b">
            <a:normAutofit/>
          </a:bodyPr>
          <a:lstStyle/>
          <a:p>
            <a:r>
              <a:rPr lang="sk-SK" sz="4000" dirty="0"/>
              <a:t>CRUD pre posts – aktuálny stav</a:t>
            </a:r>
          </a:p>
        </p:txBody>
      </p:sp>
      <p:sp>
        <p:nvSpPr>
          <p:cNvPr id="3" name="Content Placeholder 2">
            <a:extLst>
              <a:ext uri="{FF2B5EF4-FFF2-40B4-BE49-F238E27FC236}">
                <a16:creationId xmlns:a16="http://schemas.microsoft.com/office/drawing/2014/main" id="{638623BB-48EE-FDD8-01D3-3CB90BE646FD}"/>
              </a:ext>
            </a:extLst>
          </p:cNvPr>
          <p:cNvSpPr>
            <a:spLocks noGrp="1"/>
          </p:cNvSpPr>
          <p:nvPr>
            <p:ph idx="1"/>
          </p:nvPr>
        </p:nvSpPr>
        <p:spPr>
          <a:xfrm>
            <a:off x="1136396" y="2145032"/>
            <a:ext cx="10547604" cy="4180354"/>
          </a:xfrm>
        </p:spPr>
        <p:txBody>
          <a:bodyPr anchor="t">
            <a:noAutofit/>
          </a:bodyPr>
          <a:lstStyle/>
          <a:p>
            <a:r>
              <a:rPr lang="sk-SK" sz="2400" dirty="0">
                <a:sym typeface="Wingdings" panose="05000000000000000000" pitchFamily="2" charset="2"/>
              </a:rPr>
              <a:t>CRUD pre tabuľku posts funguje, avšak upload obrázka je obmedzený na manuálne vkladanie cesty k obrázku.</a:t>
            </a:r>
          </a:p>
        </p:txBody>
      </p:sp>
      <p:sp>
        <p:nvSpPr>
          <p:cNvPr id="10" name="Rectangle 9">
            <a:extLst>
              <a:ext uri="{FF2B5EF4-FFF2-40B4-BE49-F238E27FC236}">
                <a16:creationId xmlns:a16="http://schemas.microsoft.com/office/drawing/2014/main" id="{3951B787-B10F-F53C-C5AE-F40D00391D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9311F0DE-0948-C618-8619-D2033482F9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8418843A-4B41-E9FC-3A65-CB137082EDA7}"/>
              </a:ext>
            </a:extLst>
          </p:cNvPr>
          <p:cNvPicPr>
            <a:picLocks noChangeAspect="1"/>
          </p:cNvPicPr>
          <p:nvPr/>
        </p:nvPicPr>
        <p:blipFill>
          <a:blip r:embed="rId3"/>
          <a:stretch>
            <a:fillRect/>
          </a:stretch>
        </p:blipFill>
        <p:spPr>
          <a:xfrm>
            <a:off x="1523409" y="3200400"/>
            <a:ext cx="3291268" cy="2741646"/>
          </a:xfrm>
          <a:prstGeom prst="rect">
            <a:avLst/>
          </a:prstGeom>
        </p:spPr>
      </p:pic>
    </p:spTree>
    <p:extLst>
      <p:ext uri="{BB962C8B-B14F-4D97-AF65-F5344CB8AC3E}">
        <p14:creationId xmlns:p14="http://schemas.microsoft.com/office/powerpoint/2010/main" val="57321938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2FCD232-8FEE-D223-8CE4-CBE076DF7AE9}"/>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5F492794-6F22-C1FF-7797-6D3748145F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6F85276-1E8B-E86C-152E-222EC6CB981A}"/>
              </a:ext>
            </a:extLst>
          </p:cNvPr>
          <p:cNvSpPr>
            <a:spLocks noGrp="1"/>
          </p:cNvSpPr>
          <p:nvPr>
            <p:ph type="title"/>
          </p:nvPr>
        </p:nvSpPr>
        <p:spPr>
          <a:xfrm>
            <a:off x="1136396" y="787771"/>
            <a:ext cx="9688296" cy="979307"/>
          </a:xfrm>
        </p:spPr>
        <p:txBody>
          <a:bodyPr anchor="b">
            <a:normAutofit/>
          </a:bodyPr>
          <a:lstStyle/>
          <a:p>
            <a:r>
              <a:rPr lang="sk-SK" sz="4000" dirty="0"/>
              <a:t>CRUD pre posts – aktuálny stav</a:t>
            </a:r>
          </a:p>
        </p:txBody>
      </p:sp>
      <p:sp>
        <p:nvSpPr>
          <p:cNvPr id="3" name="Content Placeholder 2">
            <a:extLst>
              <a:ext uri="{FF2B5EF4-FFF2-40B4-BE49-F238E27FC236}">
                <a16:creationId xmlns:a16="http://schemas.microsoft.com/office/drawing/2014/main" id="{2202C087-DEBF-B579-72D4-F343CC0FB473}"/>
              </a:ext>
            </a:extLst>
          </p:cNvPr>
          <p:cNvSpPr>
            <a:spLocks noGrp="1"/>
          </p:cNvSpPr>
          <p:nvPr>
            <p:ph idx="1"/>
          </p:nvPr>
        </p:nvSpPr>
        <p:spPr>
          <a:xfrm>
            <a:off x="1136396" y="2145032"/>
            <a:ext cx="10547604" cy="4180354"/>
          </a:xfrm>
        </p:spPr>
        <p:txBody>
          <a:bodyPr anchor="t">
            <a:noAutofit/>
          </a:bodyPr>
          <a:lstStyle/>
          <a:p>
            <a:r>
              <a:rPr lang="sk-SK" sz="2200" dirty="0">
                <a:sym typeface="Wingdings" panose="05000000000000000000" pitchFamily="2" charset="2"/>
              </a:rPr>
              <a:t>Ak to chceme zmeniť, potrebujeme:</a:t>
            </a:r>
          </a:p>
          <a:p>
            <a:pPr lvl="1"/>
            <a:r>
              <a:rPr lang="sk-SK" sz="2200" dirty="0"/>
              <a:t>vo formulári povoliť upload súboru </a:t>
            </a:r>
          </a:p>
          <a:p>
            <a:pPr lvl="1"/>
            <a:r>
              <a:rPr lang="sk-SK" sz="2200" dirty="0"/>
              <a:t>v PHP spracovať $_FILES </a:t>
            </a:r>
          </a:p>
          <a:p>
            <a:pPr lvl="1"/>
            <a:r>
              <a:rPr lang="sk-SK" sz="2200" dirty="0"/>
              <a:t>uložiť súbor do napr. public/uploads/ </a:t>
            </a:r>
          </a:p>
          <a:p>
            <a:pPr lvl="1"/>
            <a:r>
              <a:rPr lang="sk-SK" sz="2200" dirty="0"/>
              <a:t>do DB uložiť len názov alebo cestu k obrázku</a:t>
            </a:r>
          </a:p>
          <a:p>
            <a:endParaRPr lang="sk-SK" sz="2200" dirty="0">
              <a:sym typeface="Wingdings" panose="05000000000000000000" pitchFamily="2" charset="2"/>
            </a:endParaRPr>
          </a:p>
          <a:p>
            <a:endParaRPr lang="sk-SK" sz="2200" dirty="0">
              <a:sym typeface="Wingdings" panose="05000000000000000000" pitchFamily="2" charset="2"/>
            </a:endParaRPr>
          </a:p>
          <a:p>
            <a:endParaRPr lang="sk-SK" sz="2200" dirty="0">
              <a:sym typeface="Wingdings" panose="05000000000000000000" pitchFamily="2" charset="2"/>
            </a:endParaRPr>
          </a:p>
        </p:txBody>
      </p:sp>
      <p:sp>
        <p:nvSpPr>
          <p:cNvPr id="10" name="Rectangle 9">
            <a:extLst>
              <a:ext uri="{FF2B5EF4-FFF2-40B4-BE49-F238E27FC236}">
                <a16:creationId xmlns:a16="http://schemas.microsoft.com/office/drawing/2014/main" id="{C445C1C2-C6E1-F545-F733-85AD67F8AA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40A9D472-DE8A-178B-A65C-14EE1437A7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7945858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3BB3A829-F7D6-EA5E-62FD-D81F9FC5FBAE}"/>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C5D3DEE5-F488-7AF9-F0A6-AD08CE81D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D58DA17-A905-190A-FF0C-A7CC6F746E20}"/>
              </a:ext>
            </a:extLst>
          </p:cNvPr>
          <p:cNvSpPr>
            <a:spLocks noGrp="1"/>
          </p:cNvSpPr>
          <p:nvPr>
            <p:ph type="title"/>
          </p:nvPr>
        </p:nvSpPr>
        <p:spPr>
          <a:xfrm>
            <a:off x="1136396" y="787771"/>
            <a:ext cx="9688296" cy="979307"/>
          </a:xfrm>
        </p:spPr>
        <p:txBody>
          <a:bodyPr anchor="b">
            <a:normAutofit/>
          </a:bodyPr>
          <a:lstStyle/>
          <a:p>
            <a:r>
              <a:rPr lang="sk-SK" sz="4000" dirty="0"/>
              <a:t>CRUD pre posts – upload obrázka</a:t>
            </a:r>
          </a:p>
        </p:txBody>
      </p:sp>
      <p:sp>
        <p:nvSpPr>
          <p:cNvPr id="3" name="Content Placeholder 2">
            <a:extLst>
              <a:ext uri="{FF2B5EF4-FFF2-40B4-BE49-F238E27FC236}">
                <a16:creationId xmlns:a16="http://schemas.microsoft.com/office/drawing/2014/main" id="{D6E42192-9E21-AFF7-5344-753CA4D37AA6}"/>
              </a:ext>
            </a:extLst>
          </p:cNvPr>
          <p:cNvSpPr>
            <a:spLocks noGrp="1"/>
          </p:cNvSpPr>
          <p:nvPr>
            <p:ph idx="1"/>
          </p:nvPr>
        </p:nvSpPr>
        <p:spPr>
          <a:xfrm>
            <a:off x="1136396" y="2145032"/>
            <a:ext cx="10547604" cy="4180354"/>
          </a:xfrm>
        </p:spPr>
        <p:txBody>
          <a:bodyPr anchor="t">
            <a:noAutofit/>
          </a:bodyPr>
          <a:lstStyle/>
          <a:p>
            <a:r>
              <a:rPr lang="sk-SK" sz="2200" dirty="0">
                <a:sym typeface="Wingdings" panose="05000000000000000000" pitchFamily="2" charset="2"/>
              </a:rPr>
              <a:t>V blog-post-create.php a v blog-post-edit.php pridáme do form nasledovné:</a:t>
            </a:r>
            <a:br>
              <a:rPr lang="sk-SK" sz="2200" dirty="0">
                <a:sym typeface="Wingdings" panose="05000000000000000000" pitchFamily="2" charset="2"/>
              </a:rPr>
            </a:br>
            <a:br>
              <a:rPr lang="sk-SK" sz="2200" dirty="0">
                <a:sym typeface="Wingdings" panose="05000000000000000000" pitchFamily="2" charset="2"/>
              </a:rPr>
            </a:br>
            <a:br>
              <a:rPr lang="sk-SK" sz="2200" dirty="0">
                <a:sym typeface="Wingdings" panose="05000000000000000000" pitchFamily="2" charset="2"/>
              </a:rPr>
            </a:br>
            <a:endParaRPr lang="sk-SK" sz="2200" dirty="0">
              <a:sym typeface="Wingdings" panose="05000000000000000000" pitchFamily="2" charset="2"/>
            </a:endParaRPr>
          </a:p>
          <a:p>
            <a:r>
              <a:rPr lang="sk-SK" sz="2200" dirty="0">
                <a:sym typeface="Wingdings" panose="05000000000000000000" pitchFamily="2" charset="2"/>
              </a:rPr>
              <a:t>Namiesto text inputu Obrázka pridáme file input:</a:t>
            </a:r>
          </a:p>
        </p:txBody>
      </p:sp>
      <p:sp>
        <p:nvSpPr>
          <p:cNvPr id="10" name="Rectangle 9">
            <a:extLst>
              <a:ext uri="{FF2B5EF4-FFF2-40B4-BE49-F238E27FC236}">
                <a16:creationId xmlns:a16="http://schemas.microsoft.com/office/drawing/2014/main" id="{1805345D-8835-E1C1-BCD5-D3145560C8A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1A2F97F-125A-CA36-D404-1CE23136ADF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50D2F11F-2B0B-FD6B-5FA8-1305CB27383F}"/>
              </a:ext>
            </a:extLst>
          </p:cNvPr>
          <p:cNvPicPr>
            <a:picLocks noChangeAspect="1"/>
          </p:cNvPicPr>
          <p:nvPr/>
        </p:nvPicPr>
        <p:blipFill>
          <a:blip r:embed="rId3"/>
          <a:stretch>
            <a:fillRect/>
          </a:stretch>
        </p:blipFill>
        <p:spPr>
          <a:xfrm>
            <a:off x="1507066" y="2674414"/>
            <a:ext cx="8198346" cy="525985"/>
          </a:xfrm>
          <a:prstGeom prst="rect">
            <a:avLst/>
          </a:prstGeom>
        </p:spPr>
      </p:pic>
      <p:pic>
        <p:nvPicPr>
          <p:cNvPr id="7" name="Picture 6">
            <a:extLst>
              <a:ext uri="{FF2B5EF4-FFF2-40B4-BE49-F238E27FC236}">
                <a16:creationId xmlns:a16="http://schemas.microsoft.com/office/drawing/2014/main" id="{352AB004-3C74-9EC4-BCCD-6152D0DD17EA}"/>
              </a:ext>
            </a:extLst>
          </p:cNvPr>
          <p:cNvPicPr>
            <a:picLocks noChangeAspect="1"/>
          </p:cNvPicPr>
          <p:nvPr/>
        </p:nvPicPr>
        <p:blipFill>
          <a:blip r:embed="rId4"/>
          <a:stretch>
            <a:fillRect/>
          </a:stretch>
        </p:blipFill>
        <p:spPr>
          <a:xfrm>
            <a:off x="1507066" y="3957855"/>
            <a:ext cx="6197601" cy="2390808"/>
          </a:xfrm>
          <a:prstGeom prst="rect">
            <a:avLst/>
          </a:prstGeom>
        </p:spPr>
      </p:pic>
    </p:spTree>
    <p:extLst>
      <p:ext uri="{BB962C8B-B14F-4D97-AF65-F5344CB8AC3E}">
        <p14:creationId xmlns:p14="http://schemas.microsoft.com/office/powerpoint/2010/main" val="362366266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ACEB81D1-6076-2349-AC1E-E5DB8A2C4186}"/>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AAC9AFE-69F4-41C5-3903-A8B5F4D472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CE67638-8ECC-F980-C4C3-AF8849E80F2F}"/>
              </a:ext>
            </a:extLst>
          </p:cNvPr>
          <p:cNvSpPr>
            <a:spLocks noGrp="1"/>
          </p:cNvSpPr>
          <p:nvPr>
            <p:ph type="title"/>
          </p:nvPr>
        </p:nvSpPr>
        <p:spPr>
          <a:xfrm>
            <a:off x="1136396" y="787771"/>
            <a:ext cx="9688296" cy="979307"/>
          </a:xfrm>
        </p:spPr>
        <p:txBody>
          <a:bodyPr anchor="b">
            <a:normAutofit/>
          </a:bodyPr>
          <a:lstStyle/>
          <a:p>
            <a:r>
              <a:rPr lang="sk-SK" sz="4000" dirty="0"/>
              <a:t>CRUD pre posts – upload obrázka</a:t>
            </a:r>
          </a:p>
        </p:txBody>
      </p:sp>
      <p:sp>
        <p:nvSpPr>
          <p:cNvPr id="3" name="Content Placeholder 2">
            <a:extLst>
              <a:ext uri="{FF2B5EF4-FFF2-40B4-BE49-F238E27FC236}">
                <a16:creationId xmlns:a16="http://schemas.microsoft.com/office/drawing/2014/main" id="{DF8AC2CF-D1E0-873E-AC60-53CB2ECEA8D9}"/>
              </a:ext>
            </a:extLst>
          </p:cNvPr>
          <p:cNvSpPr>
            <a:spLocks noGrp="1"/>
          </p:cNvSpPr>
          <p:nvPr>
            <p:ph idx="1"/>
          </p:nvPr>
        </p:nvSpPr>
        <p:spPr>
          <a:xfrm>
            <a:off x="1136396" y="2145032"/>
            <a:ext cx="10547604" cy="4180354"/>
          </a:xfrm>
        </p:spPr>
        <p:txBody>
          <a:bodyPr anchor="t">
            <a:noAutofit/>
          </a:bodyPr>
          <a:lstStyle/>
          <a:p>
            <a:r>
              <a:rPr lang="sk-SK" sz="2200" dirty="0">
                <a:sym typeface="Wingdings" panose="05000000000000000000" pitchFamily="2" charset="2"/>
              </a:rPr>
              <a:t>V blog-post-create.php a v blog-post-edit.php pridáme do form nasledovné:</a:t>
            </a:r>
            <a:br>
              <a:rPr lang="sk-SK" sz="2200" dirty="0">
                <a:sym typeface="Wingdings" panose="05000000000000000000" pitchFamily="2" charset="2"/>
              </a:rPr>
            </a:br>
            <a:br>
              <a:rPr lang="sk-SK" sz="2200" dirty="0">
                <a:sym typeface="Wingdings" panose="05000000000000000000" pitchFamily="2" charset="2"/>
              </a:rPr>
            </a:br>
            <a:br>
              <a:rPr lang="sk-SK" sz="2200" dirty="0">
                <a:sym typeface="Wingdings" panose="05000000000000000000" pitchFamily="2" charset="2"/>
              </a:rPr>
            </a:br>
            <a:endParaRPr lang="sk-SK" sz="2200" dirty="0">
              <a:sym typeface="Wingdings" panose="05000000000000000000" pitchFamily="2" charset="2"/>
            </a:endParaRPr>
          </a:p>
          <a:p>
            <a:r>
              <a:rPr lang="sk-SK" sz="2200" dirty="0">
                <a:sym typeface="Wingdings" panose="05000000000000000000" pitchFamily="2" charset="2"/>
              </a:rPr>
              <a:t>Namiesto text inputu Obrázka pridáme file input:</a:t>
            </a:r>
          </a:p>
        </p:txBody>
      </p:sp>
      <p:sp>
        <p:nvSpPr>
          <p:cNvPr id="10" name="Rectangle 9">
            <a:extLst>
              <a:ext uri="{FF2B5EF4-FFF2-40B4-BE49-F238E27FC236}">
                <a16:creationId xmlns:a16="http://schemas.microsoft.com/office/drawing/2014/main" id="{5582C821-1D47-9B24-F1FF-B6527CAE7C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BD14368F-08B8-7891-139B-7CDA5D1C01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B4DF2ED9-B341-B80C-88AB-CA496CE41660}"/>
              </a:ext>
            </a:extLst>
          </p:cNvPr>
          <p:cNvPicPr>
            <a:picLocks noChangeAspect="1"/>
          </p:cNvPicPr>
          <p:nvPr/>
        </p:nvPicPr>
        <p:blipFill>
          <a:blip r:embed="rId3"/>
          <a:stretch>
            <a:fillRect/>
          </a:stretch>
        </p:blipFill>
        <p:spPr>
          <a:xfrm>
            <a:off x="1507066" y="2674414"/>
            <a:ext cx="8198346" cy="525985"/>
          </a:xfrm>
          <a:prstGeom prst="rect">
            <a:avLst/>
          </a:prstGeom>
        </p:spPr>
      </p:pic>
      <p:pic>
        <p:nvPicPr>
          <p:cNvPr id="7" name="Picture 6">
            <a:extLst>
              <a:ext uri="{FF2B5EF4-FFF2-40B4-BE49-F238E27FC236}">
                <a16:creationId xmlns:a16="http://schemas.microsoft.com/office/drawing/2014/main" id="{19E11694-0EDB-C3F9-DFCD-5BD431C44BF6}"/>
              </a:ext>
            </a:extLst>
          </p:cNvPr>
          <p:cNvPicPr>
            <a:picLocks noChangeAspect="1"/>
          </p:cNvPicPr>
          <p:nvPr/>
        </p:nvPicPr>
        <p:blipFill>
          <a:blip r:embed="rId4"/>
          <a:stretch>
            <a:fillRect/>
          </a:stretch>
        </p:blipFill>
        <p:spPr>
          <a:xfrm>
            <a:off x="1507066" y="3957855"/>
            <a:ext cx="6197601" cy="2390808"/>
          </a:xfrm>
          <a:prstGeom prst="rect">
            <a:avLst/>
          </a:prstGeom>
        </p:spPr>
      </p:pic>
    </p:spTree>
    <p:extLst>
      <p:ext uri="{BB962C8B-B14F-4D97-AF65-F5344CB8AC3E}">
        <p14:creationId xmlns:p14="http://schemas.microsoft.com/office/powerpoint/2010/main" val="243275194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F3A59F4-B1C0-9F38-51D7-5BF51574135D}"/>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E320255D-5BC1-9B6D-BFAF-405C0ADAF9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582B35B-6A57-FC7A-9E7A-12AA124D640C}"/>
              </a:ext>
            </a:extLst>
          </p:cNvPr>
          <p:cNvSpPr>
            <a:spLocks noGrp="1"/>
          </p:cNvSpPr>
          <p:nvPr>
            <p:ph type="title"/>
          </p:nvPr>
        </p:nvSpPr>
        <p:spPr>
          <a:xfrm>
            <a:off x="1136396" y="787771"/>
            <a:ext cx="9688296" cy="979307"/>
          </a:xfrm>
        </p:spPr>
        <p:txBody>
          <a:bodyPr anchor="b">
            <a:normAutofit/>
          </a:bodyPr>
          <a:lstStyle/>
          <a:p>
            <a:r>
              <a:rPr lang="sk-SK" sz="4000" dirty="0"/>
              <a:t>CRUD pre posts – upload obrázka</a:t>
            </a:r>
          </a:p>
        </p:txBody>
      </p:sp>
      <p:sp>
        <p:nvSpPr>
          <p:cNvPr id="3" name="Content Placeholder 2">
            <a:extLst>
              <a:ext uri="{FF2B5EF4-FFF2-40B4-BE49-F238E27FC236}">
                <a16:creationId xmlns:a16="http://schemas.microsoft.com/office/drawing/2014/main" id="{BE892CDA-34CE-1149-8E85-76A10CF3EF84}"/>
              </a:ext>
            </a:extLst>
          </p:cNvPr>
          <p:cNvSpPr>
            <a:spLocks noGrp="1"/>
          </p:cNvSpPr>
          <p:nvPr>
            <p:ph idx="1"/>
          </p:nvPr>
        </p:nvSpPr>
        <p:spPr>
          <a:xfrm>
            <a:off x="1136396" y="2145032"/>
            <a:ext cx="10547604" cy="4180354"/>
          </a:xfrm>
        </p:spPr>
        <p:txBody>
          <a:bodyPr anchor="t">
            <a:noAutofit/>
          </a:bodyPr>
          <a:lstStyle/>
          <a:p>
            <a:r>
              <a:rPr lang="sk-SK" sz="2000" dirty="0">
                <a:sym typeface="Wingdings" panose="05000000000000000000" pitchFamily="2" charset="2"/>
              </a:rPr>
              <a:t>Pred volanie metódy create (blog-pos-create.php) vložíme: </a:t>
            </a:r>
            <a:r>
              <a:rPr lang="sk-SK" sz="2000" dirty="0">
                <a:sym typeface="Wingdings" panose="05000000000000000000" pitchFamily="2" charset="2"/>
                <a:hlinkClick r:id="rId3"/>
              </a:rPr>
              <a:t>https://gist.github.com/livi83/e2a7acbbca37bc5e0d03706b20b874ff</a:t>
            </a:r>
            <a:endParaRPr lang="sk-SK" sz="2000" dirty="0">
              <a:sym typeface="Wingdings" panose="05000000000000000000" pitchFamily="2" charset="2"/>
            </a:endParaRPr>
          </a:p>
          <a:p>
            <a:r>
              <a:rPr lang="sk-SK" sz="2000" b="1" dirty="0"/>
              <a:t>$imageName = 'item1.jpg';</a:t>
            </a:r>
            <a:r>
              <a:rPr lang="sk-SK" sz="2000" dirty="0"/>
              <a:t> – Nastavenie predvoleného názvu obrázka pre prípad, že používateľ žiadny nový súbor neodošle.</a:t>
            </a:r>
          </a:p>
          <a:p>
            <a:r>
              <a:rPr lang="sk-SK" sz="2000" b="1" dirty="0"/>
              <a:t>if (isset($_FILES['image']) ...</a:t>
            </a:r>
            <a:r>
              <a:rPr lang="sk-SK" sz="2000" dirty="0"/>
              <a:t> – Kontrola, či v odoslanom formulári vôbec existuje pole pre súbor s názvom image.</a:t>
            </a:r>
          </a:p>
          <a:p>
            <a:r>
              <a:rPr lang="sk-SK" sz="2000" b="1" dirty="0"/>
              <a:t>... &amp;&amp; $_FILES['image']['error'] === 0)</a:t>
            </a:r>
            <a:r>
              <a:rPr lang="sk-SK" sz="2000" dirty="0"/>
              <a:t> – Overenie, či nahrávanie na server prebehlo bez technických chýb (napr. nebol prerušený zápis).</a:t>
            </a:r>
          </a:p>
          <a:p>
            <a:r>
              <a:rPr lang="sk-SK" sz="2000" b="1" dirty="0"/>
              <a:t>$uploadDir = __DIR__ . '/../../public/uploads/';</a:t>
            </a:r>
            <a:r>
              <a:rPr lang="sk-SK" sz="2000" dirty="0"/>
              <a:t> – Definovanie absolútnej cesty k cieľovému priečinku na serveri, kde sa majú obrázky ukladať.</a:t>
            </a:r>
          </a:p>
          <a:p>
            <a:endParaRPr lang="sk-SK" sz="2000" dirty="0"/>
          </a:p>
          <a:p>
            <a:endParaRPr lang="sk-SK" sz="2000" dirty="0"/>
          </a:p>
          <a:p>
            <a:endParaRPr lang="sk-SK" sz="2000" dirty="0">
              <a:sym typeface="Wingdings" panose="05000000000000000000" pitchFamily="2" charset="2"/>
            </a:endParaRPr>
          </a:p>
        </p:txBody>
      </p:sp>
      <p:sp>
        <p:nvSpPr>
          <p:cNvPr id="10" name="Rectangle 9">
            <a:extLst>
              <a:ext uri="{FF2B5EF4-FFF2-40B4-BE49-F238E27FC236}">
                <a16:creationId xmlns:a16="http://schemas.microsoft.com/office/drawing/2014/main" id="{D550B2FF-9818-59EE-A6A0-1C07F4B8C3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F936F8F7-19A2-A1B0-FE3E-712D3D851C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401307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A0B45807-11FB-D4AC-D9E3-00E564E500B7}"/>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0A49398-9CD8-7A48-3A49-C1FDF0D5B8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7663891-5DDE-436C-62DB-C89616240BFA}"/>
              </a:ext>
            </a:extLst>
          </p:cNvPr>
          <p:cNvSpPr>
            <a:spLocks noGrp="1"/>
          </p:cNvSpPr>
          <p:nvPr>
            <p:ph type="title"/>
          </p:nvPr>
        </p:nvSpPr>
        <p:spPr>
          <a:xfrm>
            <a:off x="1136397" y="502021"/>
            <a:ext cx="9688296" cy="979307"/>
          </a:xfrm>
        </p:spPr>
        <p:txBody>
          <a:bodyPr anchor="b">
            <a:normAutofit/>
          </a:bodyPr>
          <a:lstStyle/>
          <a:p>
            <a:r>
              <a:rPr lang="sk-SK" sz="4000" dirty="0"/>
              <a:t>C</a:t>
            </a:r>
            <a:r>
              <a:rPr lang="sk-SK" sz="4000" dirty="0">
                <a:highlight>
                  <a:srgbClr val="00FFFF"/>
                </a:highlight>
              </a:rPr>
              <a:t>R</a:t>
            </a:r>
            <a:r>
              <a:rPr lang="sk-SK" sz="4000" dirty="0"/>
              <a:t>UD pre kategórie – all()</a:t>
            </a:r>
          </a:p>
        </p:txBody>
      </p:sp>
      <p:sp>
        <p:nvSpPr>
          <p:cNvPr id="3" name="Content Placeholder 2">
            <a:extLst>
              <a:ext uri="{FF2B5EF4-FFF2-40B4-BE49-F238E27FC236}">
                <a16:creationId xmlns:a16="http://schemas.microsoft.com/office/drawing/2014/main" id="{A80447CE-C264-E322-09EC-3410D8A2682F}"/>
              </a:ext>
            </a:extLst>
          </p:cNvPr>
          <p:cNvSpPr>
            <a:spLocks noGrp="1"/>
          </p:cNvSpPr>
          <p:nvPr>
            <p:ph idx="1"/>
          </p:nvPr>
        </p:nvSpPr>
        <p:spPr>
          <a:xfrm>
            <a:off x="1136396" y="2418409"/>
            <a:ext cx="10656536" cy="2245031"/>
          </a:xfrm>
        </p:spPr>
        <p:txBody>
          <a:bodyPr anchor="t">
            <a:normAutofit lnSpcReduction="10000"/>
          </a:bodyPr>
          <a:lstStyle/>
          <a:p>
            <a:r>
              <a:rPr lang="sk-SK" sz="2000" dirty="0"/>
              <a:t>Vytvoríme si metódu z názvom all, ktorá bude reprezentovať READ z CRUD. </a:t>
            </a:r>
          </a:p>
          <a:p>
            <a:r>
              <a:rPr lang="sk-SK" sz="2000" dirty="0"/>
              <a:t>Táto metóda all bude slúžiť na to, aby sme získali všetky kategórie z databázy.</a:t>
            </a:r>
          </a:p>
          <a:p>
            <a:r>
              <a:rPr lang="sk-SK" sz="2000" dirty="0"/>
              <a:t>Cieľom je, aby v templates/admin.php bola naplnená tabuľka s dátami z databázy a nie s dátami naplnenými na tvrdo v HTML ako to máme v šablóne teraz.</a:t>
            </a:r>
          </a:p>
          <a:p>
            <a:r>
              <a:rPr lang="sk-SK" sz="2000" dirty="0"/>
              <a:t>Potrebujeme teda metódu, ktorá vráti všetky dáta z databázy (napr ako pole)</a:t>
            </a:r>
          </a:p>
          <a:p>
            <a:r>
              <a:rPr lang="sk-SK" sz="2000" dirty="0"/>
              <a:t>Potom v admin.php toto pole budeme iterovať a vypisovať dynamicky do tabuľky</a:t>
            </a:r>
          </a:p>
          <a:p>
            <a:endParaRPr lang="sk-SK" sz="2000" dirty="0"/>
          </a:p>
          <a:p>
            <a:endParaRPr lang="sk-SK" sz="2000" dirty="0"/>
          </a:p>
          <a:p>
            <a:endParaRPr lang="sk-SK" sz="2000" dirty="0"/>
          </a:p>
        </p:txBody>
      </p:sp>
      <p:sp>
        <p:nvSpPr>
          <p:cNvPr id="10" name="Rectangle 9">
            <a:extLst>
              <a:ext uri="{FF2B5EF4-FFF2-40B4-BE49-F238E27FC236}">
                <a16:creationId xmlns:a16="http://schemas.microsoft.com/office/drawing/2014/main" id="{28D9EA80-BE3A-8E3C-2AE8-D01EFE9EC82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CF0BCD1-AE71-E184-BE29-6DB2B9AAA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4430A01D-7118-8965-2645-AAF32D99B1EE}"/>
              </a:ext>
            </a:extLst>
          </p:cNvPr>
          <p:cNvPicPr>
            <a:picLocks noChangeAspect="1"/>
          </p:cNvPicPr>
          <p:nvPr/>
        </p:nvPicPr>
        <p:blipFill>
          <a:blip r:embed="rId3"/>
          <a:stretch>
            <a:fillRect/>
          </a:stretch>
        </p:blipFill>
        <p:spPr>
          <a:xfrm>
            <a:off x="1372843" y="4608456"/>
            <a:ext cx="7766593" cy="2245031"/>
          </a:xfrm>
          <a:prstGeom prst="rect">
            <a:avLst/>
          </a:prstGeom>
        </p:spPr>
      </p:pic>
    </p:spTree>
    <p:extLst>
      <p:ext uri="{BB962C8B-B14F-4D97-AF65-F5344CB8AC3E}">
        <p14:creationId xmlns:p14="http://schemas.microsoft.com/office/powerpoint/2010/main" val="416289968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3B66F31-A7A7-54BB-E4CB-BB7BEDC05E16}"/>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65637AB4-72B1-A37B-CBE4-A6222318902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CB453F0-0874-5B65-E4A6-0436ED6FA4B2}"/>
              </a:ext>
            </a:extLst>
          </p:cNvPr>
          <p:cNvSpPr>
            <a:spLocks noGrp="1"/>
          </p:cNvSpPr>
          <p:nvPr>
            <p:ph type="title"/>
          </p:nvPr>
        </p:nvSpPr>
        <p:spPr>
          <a:xfrm>
            <a:off x="1136396" y="787771"/>
            <a:ext cx="9688296" cy="979307"/>
          </a:xfrm>
        </p:spPr>
        <p:txBody>
          <a:bodyPr anchor="b">
            <a:normAutofit/>
          </a:bodyPr>
          <a:lstStyle/>
          <a:p>
            <a:r>
              <a:rPr lang="sk-SK" sz="4000" dirty="0"/>
              <a:t>CRUD pre posts – upload obrázka</a:t>
            </a:r>
          </a:p>
        </p:txBody>
      </p:sp>
      <p:sp>
        <p:nvSpPr>
          <p:cNvPr id="3" name="Content Placeholder 2">
            <a:extLst>
              <a:ext uri="{FF2B5EF4-FFF2-40B4-BE49-F238E27FC236}">
                <a16:creationId xmlns:a16="http://schemas.microsoft.com/office/drawing/2014/main" id="{7E37A7A9-4AB2-142A-7282-F9C5E1BA7EAB}"/>
              </a:ext>
            </a:extLst>
          </p:cNvPr>
          <p:cNvSpPr>
            <a:spLocks noGrp="1"/>
          </p:cNvSpPr>
          <p:nvPr>
            <p:ph idx="1"/>
          </p:nvPr>
        </p:nvSpPr>
        <p:spPr>
          <a:xfrm>
            <a:off x="1136396" y="2145032"/>
            <a:ext cx="10547604" cy="4180354"/>
          </a:xfrm>
        </p:spPr>
        <p:txBody>
          <a:bodyPr anchor="t">
            <a:noAutofit/>
          </a:bodyPr>
          <a:lstStyle/>
          <a:p>
            <a:r>
              <a:rPr lang="sk-SK" sz="2000" b="1" dirty="0"/>
              <a:t>if (!is_dir($uploadDir))</a:t>
            </a:r>
            <a:r>
              <a:rPr lang="sk-SK" sz="2000" dirty="0"/>
              <a:t> – Test, či daný priečinok na disku už existuje.</a:t>
            </a:r>
          </a:p>
          <a:p>
            <a:r>
              <a:rPr lang="sk-SK" sz="2000" b="1" dirty="0"/>
              <a:t>mkdir($uploadDir, 0777, true);</a:t>
            </a:r>
            <a:r>
              <a:rPr lang="sk-SK" sz="2000" dirty="0"/>
              <a:t> – Príkaz na vytvorenie priečinka, ak neexistuje; 0777 nastavuje plné práva na zápis a true vytvorí celú cestu rekurzívne.</a:t>
            </a:r>
          </a:p>
          <a:p>
            <a:r>
              <a:rPr lang="sk-SK" sz="2000" b="1" dirty="0"/>
              <a:t>$originalName = $_FILES['image']['name'];</a:t>
            </a:r>
            <a:r>
              <a:rPr lang="sk-SK" sz="2000" dirty="0"/>
              <a:t> – Získanie pôvodného názvu súboru tak, ako ho mal používateľ uložený vo svojom počítači.</a:t>
            </a:r>
          </a:p>
          <a:p>
            <a:r>
              <a:rPr lang="sk-SK" sz="2000" b="1" dirty="0"/>
              <a:t>$tmpName = $_FILES['image']['tmp_name'];</a:t>
            </a:r>
            <a:r>
              <a:rPr lang="sk-SK" sz="2000" dirty="0"/>
              <a:t> – Získanie cesty k dočasnému súboru, kam PHP súbor uložilo hneď po prijatí (ešte nie je v cieľovom priečinku).</a:t>
            </a:r>
          </a:p>
          <a:p>
            <a:endParaRPr lang="sk-SK" sz="2000" dirty="0"/>
          </a:p>
        </p:txBody>
      </p:sp>
      <p:sp>
        <p:nvSpPr>
          <p:cNvPr id="10" name="Rectangle 9">
            <a:extLst>
              <a:ext uri="{FF2B5EF4-FFF2-40B4-BE49-F238E27FC236}">
                <a16:creationId xmlns:a16="http://schemas.microsoft.com/office/drawing/2014/main" id="{E1D142D7-E8B0-63A7-1F76-0695D32266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194E7E9A-6CE0-A59D-ADAE-0954CB8375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5634358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3ED1D5C9-6F24-0B21-ACF8-A2B571C009B9}"/>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83B37CC-C142-EBD6-5767-6382541B36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165F3BA-6799-F471-CEE1-971887929B2C}"/>
              </a:ext>
            </a:extLst>
          </p:cNvPr>
          <p:cNvSpPr>
            <a:spLocks noGrp="1"/>
          </p:cNvSpPr>
          <p:nvPr>
            <p:ph type="title"/>
          </p:nvPr>
        </p:nvSpPr>
        <p:spPr>
          <a:xfrm>
            <a:off x="1136396" y="787771"/>
            <a:ext cx="9688296" cy="979307"/>
          </a:xfrm>
        </p:spPr>
        <p:txBody>
          <a:bodyPr anchor="b">
            <a:normAutofit/>
          </a:bodyPr>
          <a:lstStyle/>
          <a:p>
            <a:r>
              <a:rPr lang="sk-SK" sz="4000" dirty="0"/>
              <a:t>CRUD pre posts – upload obrázka</a:t>
            </a:r>
          </a:p>
        </p:txBody>
      </p:sp>
      <p:sp>
        <p:nvSpPr>
          <p:cNvPr id="3" name="Content Placeholder 2">
            <a:extLst>
              <a:ext uri="{FF2B5EF4-FFF2-40B4-BE49-F238E27FC236}">
                <a16:creationId xmlns:a16="http://schemas.microsoft.com/office/drawing/2014/main" id="{BCA324D5-B600-59D5-DEDD-9C65FEBFEC80}"/>
              </a:ext>
            </a:extLst>
          </p:cNvPr>
          <p:cNvSpPr>
            <a:spLocks noGrp="1"/>
          </p:cNvSpPr>
          <p:nvPr>
            <p:ph idx="1"/>
          </p:nvPr>
        </p:nvSpPr>
        <p:spPr>
          <a:xfrm>
            <a:off x="1136396" y="2145032"/>
            <a:ext cx="10547604" cy="4180354"/>
          </a:xfrm>
        </p:spPr>
        <p:txBody>
          <a:bodyPr anchor="t">
            <a:noAutofit/>
          </a:bodyPr>
          <a:lstStyle/>
          <a:p>
            <a:r>
              <a:rPr lang="sk-SK" sz="2000" b="1" dirty="0"/>
              <a:t>$extension = strtolower(pathinfo($originalName, PATHINFO_EXTENSION));</a:t>
            </a:r>
            <a:r>
              <a:rPr lang="sk-SK" sz="2000" dirty="0"/>
              <a:t> – Extrakcia prípony súboru (napr. "jpg") a jej zmena na malé písmená pre jednoduchšie porovnávanie.</a:t>
            </a:r>
          </a:p>
          <a:p>
            <a:r>
              <a:rPr lang="sk-SK" sz="2000" b="1" dirty="0"/>
              <a:t>$allowedExtensions = ['jpg', 'jpeg', 'png', 'webp'];</a:t>
            </a:r>
            <a:r>
              <a:rPr lang="sk-SK" sz="2000" dirty="0"/>
              <a:t> – Definícia zoznamu povolených typov súborov, ktoré považujeme za bezpečné obrázky.</a:t>
            </a:r>
          </a:p>
          <a:p>
            <a:r>
              <a:rPr lang="sk-SK" sz="2000" b="1" dirty="0"/>
              <a:t>if (in_array($extension, $allowedExtensions))</a:t>
            </a:r>
            <a:r>
              <a:rPr lang="sk-SK" sz="2000" dirty="0"/>
              <a:t> – Kontrola, či prípona nahratého súboru patrí medzi tie, ktoré sme povolili.</a:t>
            </a:r>
          </a:p>
          <a:p>
            <a:r>
              <a:rPr lang="sk-SK" sz="2000" b="1" dirty="0"/>
              <a:t>$imageName = time() . '-' . basename($originalName);</a:t>
            </a:r>
            <a:r>
              <a:rPr lang="sk-SK" sz="2000" dirty="0"/>
              <a:t> – Vygenerovanie nového, unikátneho názvu súboru spojením aktuálneho času (v sekundách) a pôvodného mena, aby sa predišlo prepísaniu súborov s rovnakým názvom.</a:t>
            </a:r>
          </a:p>
          <a:p>
            <a:r>
              <a:rPr lang="sk-SK" sz="2000" b="1" dirty="0"/>
              <a:t>move_uploaded_file($tmpName, $uploadDir . $imageName);</a:t>
            </a:r>
            <a:r>
              <a:rPr lang="sk-SK" sz="2000" dirty="0"/>
              <a:t> – Samotný presun súboru z dočasného úložiska do nášho finálneho priečinka pod novým názvom.</a:t>
            </a:r>
          </a:p>
          <a:p>
            <a:endParaRPr lang="sk-SK" sz="2000" dirty="0"/>
          </a:p>
        </p:txBody>
      </p:sp>
      <p:sp>
        <p:nvSpPr>
          <p:cNvPr id="10" name="Rectangle 9">
            <a:extLst>
              <a:ext uri="{FF2B5EF4-FFF2-40B4-BE49-F238E27FC236}">
                <a16:creationId xmlns:a16="http://schemas.microsoft.com/office/drawing/2014/main" id="{84543B70-10D8-F34E-782C-C0E9F63E764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FB3002B4-37E6-87AC-BBF9-38CE3E5864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3372559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210E645-D665-4ADF-8B36-09228F2D5F89}"/>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3CF0726-4617-7EC0-DDE9-A9F635F3AE4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BD27DCB-53D8-94BC-5C26-4250AD3538E1}"/>
              </a:ext>
            </a:extLst>
          </p:cNvPr>
          <p:cNvSpPr>
            <a:spLocks noGrp="1"/>
          </p:cNvSpPr>
          <p:nvPr>
            <p:ph type="title"/>
          </p:nvPr>
        </p:nvSpPr>
        <p:spPr>
          <a:xfrm>
            <a:off x="1136396" y="787771"/>
            <a:ext cx="9688296" cy="979307"/>
          </a:xfrm>
        </p:spPr>
        <p:txBody>
          <a:bodyPr anchor="b">
            <a:normAutofit/>
          </a:bodyPr>
          <a:lstStyle/>
          <a:p>
            <a:r>
              <a:rPr lang="sk-SK" sz="4000" dirty="0"/>
              <a:t>CRUD pre posts – upload obrázka</a:t>
            </a:r>
          </a:p>
        </p:txBody>
      </p:sp>
      <p:sp>
        <p:nvSpPr>
          <p:cNvPr id="3" name="Content Placeholder 2">
            <a:extLst>
              <a:ext uri="{FF2B5EF4-FFF2-40B4-BE49-F238E27FC236}">
                <a16:creationId xmlns:a16="http://schemas.microsoft.com/office/drawing/2014/main" id="{A237B8DC-7A8E-F919-61EA-B6F9A39AE568}"/>
              </a:ext>
            </a:extLst>
          </p:cNvPr>
          <p:cNvSpPr>
            <a:spLocks noGrp="1"/>
          </p:cNvSpPr>
          <p:nvPr>
            <p:ph idx="1"/>
          </p:nvPr>
        </p:nvSpPr>
        <p:spPr>
          <a:xfrm>
            <a:off x="1136396" y="2145032"/>
            <a:ext cx="10547604" cy="4180354"/>
          </a:xfrm>
        </p:spPr>
        <p:txBody>
          <a:bodyPr anchor="t">
            <a:noAutofit/>
          </a:bodyPr>
          <a:lstStyle/>
          <a:p>
            <a:r>
              <a:rPr lang="sk-SK" sz="2000" dirty="0"/>
              <a:t>Do blog-post-create v $post-&gt;create už neposielame $image ale $imageName. Rovnako to bude potom aj v metóde update </a:t>
            </a:r>
            <a:r>
              <a:rPr lang="sk-SK" sz="2000" dirty="0">
                <a:sym typeface="Wingdings" panose="05000000000000000000" pitchFamily="2" charset="2"/>
              </a:rPr>
              <a:t> </a:t>
            </a:r>
          </a:p>
          <a:p>
            <a:endParaRPr lang="sk-SK" sz="2000" dirty="0"/>
          </a:p>
        </p:txBody>
      </p:sp>
      <p:sp>
        <p:nvSpPr>
          <p:cNvPr id="10" name="Rectangle 9">
            <a:extLst>
              <a:ext uri="{FF2B5EF4-FFF2-40B4-BE49-F238E27FC236}">
                <a16:creationId xmlns:a16="http://schemas.microsoft.com/office/drawing/2014/main" id="{5EF0D6A3-DDE0-9AB1-B7D6-C07A69EDFE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BB40EDC0-0020-1E26-4A5C-B1E518A389F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109B6E46-E198-2A15-BE65-1AE9B3B21432}"/>
              </a:ext>
            </a:extLst>
          </p:cNvPr>
          <p:cNvPicPr>
            <a:picLocks noChangeAspect="1"/>
          </p:cNvPicPr>
          <p:nvPr/>
        </p:nvPicPr>
        <p:blipFill>
          <a:blip r:embed="rId3"/>
          <a:stretch>
            <a:fillRect/>
          </a:stretch>
        </p:blipFill>
        <p:spPr>
          <a:xfrm>
            <a:off x="1484977" y="2855921"/>
            <a:ext cx="4865023" cy="3273430"/>
          </a:xfrm>
          <a:prstGeom prst="rect">
            <a:avLst/>
          </a:prstGeom>
        </p:spPr>
      </p:pic>
    </p:spTree>
    <p:extLst>
      <p:ext uri="{BB962C8B-B14F-4D97-AF65-F5344CB8AC3E}">
        <p14:creationId xmlns:p14="http://schemas.microsoft.com/office/powerpoint/2010/main" val="214781326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F0797C6-4A5D-B586-A181-08730F3FB7E9}"/>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46AC7B1-B4A3-636F-411A-1460C4BE3D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F6BBEB7-E3FF-64E4-75A1-A645721F851A}"/>
              </a:ext>
            </a:extLst>
          </p:cNvPr>
          <p:cNvSpPr>
            <a:spLocks noGrp="1"/>
          </p:cNvSpPr>
          <p:nvPr>
            <p:ph type="title"/>
          </p:nvPr>
        </p:nvSpPr>
        <p:spPr>
          <a:xfrm>
            <a:off x="1136396" y="787771"/>
            <a:ext cx="9688296" cy="979307"/>
          </a:xfrm>
        </p:spPr>
        <p:txBody>
          <a:bodyPr anchor="b">
            <a:normAutofit/>
          </a:bodyPr>
          <a:lstStyle/>
          <a:p>
            <a:r>
              <a:rPr lang="sk-SK" sz="4000" dirty="0"/>
              <a:t>CRUD pre posts – upload obrázka</a:t>
            </a:r>
          </a:p>
        </p:txBody>
      </p:sp>
      <p:sp>
        <p:nvSpPr>
          <p:cNvPr id="3" name="Content Placeholder 2">
            <a:extLst>
              <a:ext uri="{FF2B5EF4-FFF2-40B4-BE49-F238E27FC236}">
                <a16:creationId xmlns:a16="http://schemas.microsoft.com/office/drawing/2014/main" id="{1F7549AD-0A2D-5EB6-0847-3BA09020ACD8}"/>
              </a:ext>
            </a:extLst>
          </p:cNvPr>
          <p:cNvSpPr>
            <a:spLocks noGrp="1"/>
          </p:cNvSpPr>
          <p:nvPr>
            <p:ph idx="1"/>
          </p:nvPr>
        </p:nvSpPr>
        <p:spPr>
          <a:xfrm>
            <a:off x="1136396" y="2145032"/>
            <a:ext cx="10547604" cy="4180354"/>
          </a:xfrm>
        </p:spPr>
        <p:txBody>
          <a:bodyPr anchor="t">
            <a:noAutofit/>
          </a:bodyPr>
          <a:lstStyle/>
          <a:p>
            <a:r>
              <a:rPr lang="sk-SK" sz="2000" dirty="0"/>
              <a:t>Do blog-post-create v $post-&gt;create už neposielame $image ale $imageName. Rovnako to bude potom aj v metóde update </a:t>
            </a:r>
            <a:r>
              <a:rPr lang="sk-SK" sz="2000" dirty="0">
                <a:sym typeface="Wingdings" panose="05000000000000000000" pitchFamily="2" charset="2"/>
              </a:rPr>
              <a:t> </a:t>
            </a:r>
          </a:p>
          <a:p>
            <a:r>
              <a:rPr lang="sk-SK" sz="2000" dirty="0"/>
              <a:t>Do metódy update dávame identický kód. Pridáme ešte na zobrazenie aktuálneho obrázka:</a:t>
            </a:r>
          </a:p>
        </p:txBody>
      </p:sp>
      <p:sp>
        <p:nvSpPr>
          <p:cNvPr id="10" name="Rectangle 9">
            <a:extLst>
              <a:ext uri="{FF2B5EF4-FFF2-40B4-BE49-F238E27FC236}">
                <a16:creationId xmlns:a16="http://schemas.microsoft.com/office/drawing/2014/main" id="{CD2758A9-6B80-43AA-589D-588883188FF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1805E358-738E-6707-8331-2056F9C638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38C33B0E-3B2D-E3C7-91EC-A1AAF8AA06E1}"/>
              </a:ext>
            </a:extLst>
          </p:cNvPr>
          <p:cNvPicPr>
            <a:picLocks noChangeAspect="1"/>
          </p:cNvPicPr>
          <p:nvPr/>
        </p:nvPicPr>
        <p:blipFill>
          <a:blip r:embed="rId3"/>
          <a:stretch>
            <a:fillRect/>
          </a:stretch>
        </p:blipFill>
        <p:spPr>
          <a:xfrm>
            <a:off x="1408021" y="3309067"/>
            <a:ext cx="6331386" cy="2761162"/>
          </a:xfrm>
          <a:prstGeom prst="rect">
            <a:avLst/>
          </a:prstGeom>
        </p:spPr>
      </p:pic>
    </p:spTree>
    <p:extLst>
      <p:ext uri="{BB962C8B-B14F-4D97-AF65-F5344CB8AC3E}">
        <p14:creationId xmlns:p14="http://schemas.microsoft.com/office/powerpoint/2010/main" val="119528985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1BE91AE-2A07-0D6F-91A8-4DF114B02F51}"/>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F5094125-7583-D4BB-2369-ECF991FB7B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834E9FE-C14F-821E-B5C0-2A8C8A3EEBC7}"/>
              </a:ext>
            </a:extLst>
          </p:cNvPr>
          <p:cNvSpPr>
            <a:spLocks noGrp="1"/>
          </p:cNvSpPr>
          <p:nvPr>
            <p:ph type="title"/>
          </p:nvPr>
        </p:nvSpPr>
        <p:spPr>
          <a:xfrm>
            <a:off x="1136396" y="787771"/>
            <a:ext cx="9688296" cy="979307"/>
          </a:xfrm>
        </p:spPr>
        <p:txBody>
          <a:bodyPr anchor="b">
            <a:normAutofit/>
          </a:bodyPr>
          <a:lstStyle/>
          <a:p>
            <a:r>
              <a:rPr lang="sk-SK" sz="4000" dirty="0"/>
              <a:t>CRUD pre posts – upload obrázka</a:t>
            </a:r>
          </a:p>
        </p:txBody>
      </p:sp>
      <p:sp>
        <p:nvSpPr>
          <p:cNvPr id="10" name="Rectangle 9">
            <a:extLst>
              <a:ext uri="{FF2B5EF4-FFF2-40B4-BE49-F238E27FC236}">
                <a16:creationId xmlns:a16="http://schemas.microsoft.com/office/drawing/2014/main" id="{153E6616-3F8F-01E7-C034-D71B45579ED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A70D393F-34D9-3E43-609E-CE59A7E7C2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262DD56A-A46C-89A7-C7FE-C567AA80B7CB}"/>
              </a:ext>
            </a:extLst>
          </p:cNvPr>
          <p:cNvPicPr>
            <a:picLocks noChangeAspect="1"/>
          </p:cNvPicPr>
          <p:nvPr/>
        </p:nvPicPr>
        <p:blipFill>
          <a:blip r:embed="rId3"/>
          <a:stretch>
            <a:fillRect/>
          </a:stretch>
        </p:blipFill>
        <p:spPr>
          <a:xfrm>
            <a:off x="1237996" y="1884231"/>
            <a:ext cx="6759526" cy="670618"/>
          </a:xfrm>
          <a:prstGeom prst="rect">
            <a:avLst/>
          </a:prstGeom>
        </p:spPr>
      </p:pic>
      <p:pic>
        <p:nvPicPr>
          <p:cNvPr id="13" name="Content Placeholder 12">
            <a:extLst>
              <a:ext uri="{FF2B5EF4-FFF2-40B4-BE49-F238E27FC236}">
                <a16:creationId xmlns:a16="http://schemas.microsoft.com/office/drawing/2014/main" id="{0E8B5CB0-EC08-C0DD-278B-84BF487FE602}"/>
              </a:ext>
            </a:extLst>
          </p:cNvPr>
          <p:cNvPicPr>
            <a:picLocks noGrp="1" noChangeAspect="1"/>
          </p:cNvPicPr>
          <p:nvPr>
            <p:ph idx="1"/>
          </p:nvPr>
        </p:nvPicPr>
        <p:blipFill>
          <a:blip r:embed="rId4"/>
          <a:stretch>
            <a:fillRect/>
          </a:stretch>
        </p:blipFill>
        <p:spPr>
          <a:xfrm>
            <a:off x="1237996" y="2554849"/>
            <a:ext cx="6669535" cy="3611626"/>
          </a:xfrm>
          <a:prstGeom prst="rect">
            <a:avLst/>
          </a:prstGeom>
        </p:spPr>
      </p:pic>
    </p:spTree>
    <p:extLst>
      <p:ext uri="{BB962C8B-B14F-4D97-AF65-F5344CB8AC3E}">
        <p14:creationId xmlns:p14="http://schemas.microsoft.com/office/powerpoint/2010/main" val="428733091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AD95D245-00D6-CC20-B1D0-8C0FF2CF14A0}"/>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D1BA4413-1200-6CB8-86BA-837B2184D0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393F134-AB1C-31E2-4259-735C0BF1C40D}"/>
              </a:ext>
            </a:extLst>
          </p:cNvPr>
          <p:cNvSpPr>
            <a:spLocks noGrp="1"/>
          </p:cNvSpPr>
          <p:nvPr>
            <p:ph type="title"/>
          </p:nvPr>
        </p:nvSpPr>
        <p:spPr>
          <a:xfrm>
            <a:off x="1136396" y="787771"/>
            <a:ext cx="9688296" cy="979307"/>
          </a:xfrm>
        </p:spPr>
        <p:txBody>
          <a:bodyPr anchor="b">
            <a:normAutofit/>
          </a:bodyPr>
          <a:lstStyle/>
          <a:p>
            <a:r>
              <a:rPr lang="sk-SK" sz="4000" dirty="0"/>
              <a:t>CRUD pre users</a:t>
            </a:r>
          </a:p>
        </p:txBody>
      </p:sp>
      <p:sp>
        <p:nvSpPr>
          <p:cNvPr id="3" name="Content Placeholder 2">
            <a:extLst>
              <a:ext uri="{FF2B5EF4-FFF2-40B4-BE49-F238E27FC236}">
                <a16:creationId xmlns:a16="http://schemas.microsoft.com/office/drawing/2014/main" id="{3159A5F0-884B-E4B0-0DEC-447C1E2A8B9B}"/>
              </a:ext>
            </a:extLst>
          </p:cNvPr>
          <p:cNvSpPr>
            <a:spLocks noGrp="1"/>
          </p:cNvSpPr>
          <p:nvPr>
            <p:ph idx="1"/>
          </p:nvPr>
        </p:nvSpPr>
        <p:spPr>
          <a:xfrm>
            <a:off x="1136396" y="2145032"/>
            <a:ext cx="10547604" cy="4180354"/>
          </a:xfrm>
        </p:spPr>
        <p:txBody>
          <a:bodyPr anchor="t">
            <a:noAutofit/>
          </a:bodyPr>
          <a:lstStyle/>
          <a:p>
            <a:r>
              <a:rPr lang="sk-SK" sz="2000" dirty="0"/>
              <a:t>Vytvoríme Users.php pod app/models</a:t>
            </a:r>
          </a:p>
          <a:p>
            <a:r>
              <a:rPr lang="sk-SK" sz="2000" dirty="0"/>
              <a:t>Vložíme require do core/App.php</a:t>
            </a:r>
          </a:p>
        </p:txBody>
      </p:sp>
      <p:sp>
        <p:nvSpPr>
          <p:cNvPr id="10" name="Rectangle 9">
            <a:extLst>
              <a:ext uri="{FF2B5EF4-FFF2-40B4-BE49-F238E27FC236}">
                <a16:creationId xmlns:a16="http://schemas.microsoft.com/office/drawing/2014/main" id="{6882B687-474A-1C37-7BB2-C873C1CFF3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2D95DDC5-18FE-ECBE-0092-5478BD7071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31A49589-56C6-C2F4-B3B6-2FECA429D687}"/>
              </a:ext>
            </a:extLst>
          </p:cNvPr>
          <p:cNvPicPr>
            <a:picLocks noChangeAspect="1"/>
          </p:cNvPicPr>
          <p:nvPr/>
        </p:nvPicPr>
        <p:blipFill>
          <a:blip r:embed="rId3"/>
          <a:stretch>
            <a:fillRect/>
          </a:stretch>
        </p:blipFill>
        <p:spPr>
          <a:xfrm>
            <a:off x="1296155" y="2902893"/>
            <a:ext cx="7268726" cy="3422494"/>
          </a:xfrm>
          <a:prstGeom prst="rect">
            <a:avLst/>
          </a:prstGeom>
        </p:spPr>
      </p:pic>
    </p:spTree>
    <p:extLst>
      <p:ext uri="{BB962C8B-B14F-4D97-AF65-F5344CB8AC3E}">
        <p14:creationId xmlns:p14="http://schemas.microsoft.com/office/powerpoint/2010/main" val="3919170241"/>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220BCC9-890C-D8C2-0283-B99B3EBDF303}"/>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EF6D0A58-5861-C160-99A3-7D496317D8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80E597E-82B1-2DA1-A621-D019E41F73F4}"/>
              </a:ext>
            </a:extLst>
          </p:cNvPr>
          <p:cNvSpPr>
            <a:spLocks noGrp="1"/>
          </p:cNvSpPr>
          <p:nvPr>
            <p:ph type="title"/>
          </p:nvPr>
        </p:nvSpPr>
        <p:spPr>
          <a:xfrm>
            <a:off x="1136396" y="787771"/>
            <a:ext cx="9688296" cy="979307"/>
          </a:xfrm>
        </p:spPr>
        <p:txBody>
          <a:bodyPr anchor="b">
            <a:normAutofit/>
          </a:bodyPr>
          <a:lstStyle/>
          <a:p>
            <a:r>
              <a:rPr lang="sk-SK" sz="4000" dirty="0"/>
              <a:t>CRUD pre users</a:t>
            </a:r>
          </a:p>
        </p:txBody>
      </p:sp>
      <p:sp>
        <p:nvSpPr>
          <p:cNvPr id="3" name="Content Placeholder 2">
            <a:extLst>
              <a:ext uri="{FF2B5EF4-FFF2-40B4-BE49-F238E27FC236}">
                <a16:creationId xmlns:a16="http://schemas.microsoft.com/office/drawing/2014/main" id="{E761C0EB-2E72-B5D7-164B-37BE04C1D78A}"/>
              </a:ext>
            </a:extLst>
          </p:cNvPr>
          <p:cNvSpPr>
            <a:spLocks noGrp="1"/>
          </p:cNvSpPr>
          <p:nvPr>
            <p:ph idx="1"/>
          </p:nvPr>
        </p:nvSpPr>
        <p:spPr>
          <a:xfrm>
            <a:off x="1136396" y="2145032"/>
            <a:ext cx="10547604" cy="4180354"/>
          </a:xfrm>
        </p:spPr>
        <p:txBody>
          <a:bodyPr anchor="t">
            <a:noAutofit/>
          </a:bodyPr>
          <a:lstStyle/>
          <a:p>
            <a:r>
              <a:rPr lang="sk-SK" sz="2400" dirty="0"/>
              <a:t>Vytvoríme Users.php pod app/modelsa vložíme </a:t>
            </a:r>
            <a:r>
              <a:rPr lang="sk-SK" sz="2400" dirty="0">
                <a:hlinkClick r:id="rId3"/>
              </a:rPr>
              <a:t>https://gist.github.com/livi83/1fb187c41a3e9763d989fd8332b54d2b</a:t>
            </a:r>
            <a:endParaRPr lang="sk-SK" sz="2400" dirty="0"/>
          </a:p>
          <a:p>
            <a:r>
              <a:rPr lang="sk-SK" sz="2400" dirty="0"/>
              <a:t>Vložíme require do core/App.php</a:t>
            </a:r>
          </a:p>
        </p:txBody>
      </p:sp>
      <p:sp>
        <p:nvSpPr>
          <p:cNvPr id="10" name="Rectangle 9">
            <a:extLst>
              <a:ext uri="{FF2B5EF4-FFF2-40B4-BE49-F238E27FC236}">
                <a16:creationId xmlns:a16="http://schemas.microsoft.com/office/drawing/2014/main" id="{5339B815-6251-C4F2-96FB-75AF9BB7E7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A4311D2-7F6C-220F-430E-9845F95BC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73824915"/>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670F0F6-A10C-6B5F-3C5E-6853B4E3EC31}"/>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544CA29F-7BCC-D52C-5116-C8B78C3649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31C2E35-8A59-5F62-69A8-F33324405C81}"/>
              </a:ext>
            </a:extLst>
          </p:cNvPr>
          <p:cNvSpPr>
            <a:spLocks noGrp="1"/>
          </p:cNvSpPr>
          <p:nvPr>
            <p:ph type="title"/>
          </p:nvPr>
        </p:nvSpPr>
        <p:spPr>
          <a:xfrm>
            <a:off x="1136396" y="787771"/>
            <a:ext cx="9688296" cy="979307"/>
          </a:xfrm>
        </p:spPr>
        <p:txBody>
          <a:bodyPr anchor="b">
            <a:normAutofit/>
          </a:bodyPr>
          <a:lstStyle/>
          <a:p>
            <a:r>
              <a:rPr lang="sk-SK" sz="4000" dirty="0"/>
              <a:t>CRUD pre users</a:t>
            </a:r>
          </a:p>
        </p:txBody>
      </p:sp>
      <p:sp>
        <p:nvSpPr>
          <p:cNvPr id="3" name="Content Placeholder 2">
            <a:extLst>
              <a:ext uri="{FF2B5EF4-FFF2-40B4-BE49-F238E27FC236}">
                <a16:creationId xmlns:a16="http://schemas.microsoft.com/office/drawing/2014/main" id="{C6C77848-40DF-D764-E0F6-72D0E38EFFB9}"/>
              </a:ext>
            </a:extLst>
          </p:cNvPr>
          <p:cNvSpPr>
            <a:spLocks noGrp="1"/>
          </p:cNvSpPr>
          <p:nvPr>
            <p:ph idx="1"/>
          </p:nvPr>
        </p:nvSpPr>
        <p:spPr>
          <a:xfrm>
            <a:off x="1136396" y="2145032"/>
            <a:ext cx="10547604" cy="4180354"/>
          </a:xfrm>
        </p:spPr>
        <p:txBody>
          <a:bodyPr anchor="t">
            <a:noAutofit/>
          </a:bodyPr>
          <a:lstStyle/>
          <a:p>
            <a:r>
              <a:rPr lang="sk-SK" sz="2200" dirty="0"/>
              <a:t>Vytvoríme Users.php pod app/models</a:t>
            </a:r>
          </a:p>
          <a:p>
            <a:r>
              <a:rPr lang="sk-SK" sz="2200" dirty="0"/>
              <a:t>Vložíme require do core/App.php</a:t>
            </a:r>
          </a:p>
          <a:p>
            <a:r>
              <a:rPr lang="sk-SK" sz="2200" dirty="0"/>
              <a:t>Analogicky budeme robiť to isté, čo pri posts a categories: </a:t>
            </a:r>
          </a:p>
          <a:p>
            <a:pPr lvl="1"/>
            <a:r>
              <a:rPr lang="sk-SK" sz="2200" dirty="0"/>
              <a:t>Potrebujeme teda do User.php napísať metódy pre CRUD operácie</a:t>
            </a:r>
          </a:p>
          <a:p>
            <a:pPr lvl="1"/>
            <a:r>
              <a:rPr lang="sk-SK" sz="2200" dirty="0"/>
              <a:t>V admin.php zabezpečiť výpis userov do tabuľky a funkcionalitu tlačidiel pre vytvorenie, editovanie a mazanie usera</a:t>
            </a:r>
          </a:p>
          <a:p>
            <a:pPr lvl="1"/>
            <a:r>
              <a:rPr lang="sk-SK" sz="2200" dirty="0"/>
              <a:t>Upraviť user-create.php a user-edit.php</a:t>
            </a:r>
          </a:p>
        </p:txBody>
      </p:sp>
      <p:sp>
        <p:nvSpPr>
          <p:cNvPr id="10" name="Rectangle 9">
            <a:extLst>
              <a:ext uri="{FF2B5EF4-FFF2-40B4-BE49-F238E27FC236}">
                <a16:creationId xmlns:a16="http://schemas.microsoft.com/office/drawing/2014/main" id="{1FD2CB20-54A8-4AA4-41E6-69B35865F71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B9234B1E-34B4-C6FC-02A5-2F2B3A26B44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73642468"/>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33A2C1AA-B621-6B97-C032-DA7EE42F4F61}"/>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A521B584-A5E8-E676-BBA6-8CE38A585FF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9BF06ED-6E1A-0EEC-6E3F-6B1B8A318809}"/>
              </a:ext>
            </a:extLst>
          </p:cNvPr>
          <p:cNvSpPr>
            <a:spLocks noGrp="1"/>
          </p:cNvSpPr>
          <p:nvPr>
            <p:ph type="title"/>
          </p:nvPr>
        </p:nvSpPr>
        <p:spPr>
          <a:xfrm>
            <a:off x="1136396" y="787771"/>
            <a:ext cx="9688296" cy="979307"/>
          </a:xfrm>
        </p:spPr>
        <p:txBody>
          <a:bodyPr anchor="b">
            <a:normAutofit/>
          </a:bodyPr>
          <a:lstStyle/>
          <a:p>
            <a:r>
              <a:rPr lang="sk-SK" sz="4000" dirty="0"/>
              <a:t>CRUD pre users </a:t>
            </a:r>
          </a:p>
        </p:txBody>
      </p:sp>
      <p:sp>
        <p:nvSpPr>
          <p:cNvPr id="3" name="Content Placeholder 2">
            <a:extLst>
              <a:ext uri="{FF2B5EF4-FFF2-40B4-BE49-F238E27FC236}">
                <a16:creationId xmlns:a16="http://schemas.microsoft.com/office/drawing/2014/main" id="{F23853D4-CD6D-78E9-F31E-0365A24C38F1}"/>
              </a:ext>
            </a:extLst>
          </p:cNvPr>
          <p:cNvSpPr>
            <a:spLocks noGrp="1"/>
          </p:cNvSpPr>
          <p:nvPr>
            <p:ph idx="1"/>
          </p:nvPr>
        </p:nvSpPr>
        <p:spPr>
          <a:xfrm>
            <a:off x="1136396" y="2145032"/>
            <a:ext cx="10547604" cy="4180354"/>
          </a:xfrm>
        </p:spPr>
        <p:txBody>
          <a:bodyPr anchor="t">
            <a:noAutofit/>
          </a:bodyPr>
          <a:lstStyle/>
          <a:p>
            <a:r>
              <a:rPr lang="sk-SK" sz="2200" dirty="0"/>
              <a:t>User.php - </a:t>
            </a:r>
            <a:r>
              <a:rPr lang="sk-SK" sz="2200" dirty="0">
                <a:hlinkClick r:id="rId3"/>
              </a:rPr>
              <a:t>https://gist.github.com/livi83/1fb187c41a3e9763d989fd8332b54d2b</a:t>
            </a:r>
            <a:endParaRPr lang="sk-SK" sz="2200" dirty="0"/>
          </a:p>
          <a:p>
            <a:r>
              <a:rPr lang="sk-SK" sz="2200" dirty="0"/>
              <a:t>Admin.php - </a:t>
            </a:r>
            <a:r>
              <a:rPr lang="sk-SK" sz="2200" dirty="0">
                <a:hlinkClick r:id="rId4"/>
              </a:rPr>
              <a:t>https://gist.github.com/livi83/84e8d1704c770717c7f5de9a54fdd3d1</a:t>
            </a:r>
            <a:endParaRPr lang="sk-SK" sz="2200" dirty="0"/>
          </a:p>
          <a:p>
            <a:r>
              <a:rPr lang="sk-SK" sz="2200" dirty="0"/>
              <a:t>User-create.php - </a:t>
            </a:r>
            <a:r>
              <a:rPr lang="sk-SK" sz="2200" dirty="0">
                <a:hlinkClick r:id="rId5"/>
              </a:rPr>
              <a:t>https://gist.github.com/livi83/bac94a5646fa38021dbb2f7b30b78134</a:t>
            </a:r>
            <a:endParaRPr lang="sk-SK" sz="2200" dirty="0"/>
          </a:p>
          <a:p>
            <a:r>
              <a:rPr lang="sk-SK" sz="2200" dirty="0"/>
              <a:t>User-edit.php - </a:t>
            </a:r>
            <a:r>
              <a:rPr lang="sk-SK" sz="2200" dirty="0">
                <a:hlinkClick r:id="rId6"/>
              </a:rPr>
              <a:t>https://gist.github.com/livi83/d8046b8e4670a1c46553b3de71a503e5</a:t>
            </a:r>
            <a:endParaRPr lang="sk-SK" sz="2200" dirty="0"/>
          </a:p>
          <a:p>
            <a:endParaRPr lang="sk-SK" sz="2200" dirty="0"/>
          </a:p>
        </p:txBody>
      </p:sp>
      <p:sp>
        <p:nvSpPr>
          <p:cNvPr id="10" name="Rectangle 9">
            <a:extLst>
              <a:ext uri="{FF2B5EF4-FFF2-40B4-BE49-F238E27FC236}">
                <a16:creationId xmlns:a16="http://schemas.microsoft.com/office/drawing/2014/main" id="{A7CBB3F2-A59E-EC00-732C-599C35405E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62108315-BC26-AF72-DA3C-6D4C64396B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8325329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79B053D-4709-C082-4152-253E31487D4C}"/>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5FDF2DBB-A078-D697-A039-EA0CAE9074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9391B72-51AF-11C8-D90B-1661856B4978}"/>
              </a:ext>
            </a:extLst>
          </p:cNvPr>
          <p:cNvSpPr>
            <a:spLocks noGrp="1"/>
          </p:cNvSpPr>
          <p:nvPr>
            <p:ph type="title"/>
          </p:nvPr>
        </p:nvSpPr>
        <p:spPr>
          <a:xfrm>
            <a:off x="1136396" y="787771"/>
            <a:ext cx="9688296" cy="979307"/>
          </a:xfrm>
        </p:spPr>
        <p:txBody>
          <a:bodyPr anchor="b">
            <a:normAutofit/>
          </a:bodyPr>
          <a:lstStyle/>
          <a:p>
            <a:r>
              <a:rPr lang="sk-SK" sz="4000" dirty="0"/>
              <a:t>CRUD pre users – all()</a:t>
            </a:r>
          </a:p>
        </p:txBody>
      </p:sp>
      <p:sp>
        <p:nvSpPr>
          <p:cNvPr id="3" name="Content Placeholder 2">
            <a:extLst>
              <a:ext uri="{FF2B5EF4-FFF2-40B4-BE49-F238E27FC236}">
                <a16:creationId xmlns:a16="http://schemas.microsoft.com/office/drawing/2014/main" id="{9B274F0F-1E6A-2B7C-3ABF-909C91536E2C}"/>
              </a:ext>
            </a:extLst>
          </p:cNvPr>
          <p:cNvSpPr>
            <a:spLocks noGrp="1"/>
          </p:cNvSpPr>
          <p:nvPr>
            <p:ph idx="1"/>
          </p:nvPr>
        </p:nvSpPr>
        <p:spPr>
          <a:xfrm>
            <a:off x="1136396" y="2145032"/>
            <a:ext cx="10547604" cy="4180354"/>
          </a:xfrm>
        </p:spPr>
        <p:txBody>
          <a:bodyPr anchor="t">
            <a:noAutofit/>
          </a:bodyPr>
          <a:lstStyle/>
          <a:p>
            <a:r>
              <a:rPr lang="sk-SK" sz="1600" b="1" dirty="0"/>
              <a:t>SELECT u.*, COUNT(p.id) as posts_count</a:t>
            </a:r>
            <a:r>
              <a:rPr lang="sk-SK" sz="1600" dirty="0"/>
              <a:t> - u.* hovorí: „Vytiahni všetky stĺpce z tabuľky používateľov (u je alias pre users). “COUNT(p.id) as posts_count hovorí: „Spočítaj všetky príspevky daného používateľa a výsledok ulož do virtuálneho stĺpca s názvom posts_count.“</a:t>
            </a:r>
          </a:p>
          <a:p>
            <a:r>
              <a:rPr lang="sk-SK" sz="1600" b="1" dirty="0"/>
              <a:t>FROM users u</a:t>
            </a:r>
            <a:r>
              <a:rPr lang="sk-SK" sz="1600" dirty="0"/>
              <a:t> - Hlavná tabuľka, s ktorou pracujeme, je users. Dávame jej prezývku u, aby sme nemuseli stále vypisovať celé meno.</a:t>
            </a:r>
          </a:p>
          <a:p>
            <a:r>
              <a:rPr lang="sk-SK" sz="1600" b="1" dirty="0"/>
              <a:t>LEFT JOIN posts p ON p.user_id = u.id</a:t>
            </a:r>
            <a:r>
              <a:rPr lang="sk-SK" sz="1600" dirty="0"/>
              <a:t> - Pripájame tabuľku príspevkov (posts s aliasom p). </a:t>
            </a:r>
            <a:r>
              <a:rPr lang="sk-SK" sz="1600" b="1" dirty="0"/>
              <a:t>LEFT JOIN</a:t>
            </a:r>
            <a:r>
              <a:rPr lang="sk-SK" sz="1600" dirty="0"/>
              <a:t> je dôležitý: hovorí, že chceme vypísať </a:t>
            </a:r>
            <a:r>
              <a:rPr lang="sk-SK" sz="1600" b="1" dirty="0"/>
              <a:t>všetkých</a:t>
            </a:r>
            <a:r>
              <a:rPr lang="sk-SK" sz="1600" dirty="0"/>
              <a:t> používateľov, aj tých, ktorí zatiaľ nenapísali žiadny príspevok (pri nich bude v posts_count jednoducho 0).</a:t>
            </a:r>
          </a:p>
          <a:p>
            <a:r>
              <a:rPr lang="sk-SK" sz="1600" dirty="0"/>
              <a:t>ON p.user_id = u.id je „lepidlo“, ktoré hovorí, že príspevok patrí používateľovi vtedy, ak sa jeho user_id zhoduje s id používateľa.</a:t>
            </a:r>
          </a:p>
          <a:p>
            <a:r>
              <a:rPr lang="sk-SK" sz="1600" b="1" dirty="0"/>
              <a:t>GROUP BY u.id</a:t>
            </a:r>
            <a:r>
              <a:rPr lang="sk-SK" sz="1600" dirty="0"/>
              <a:t> - Keďže používame agregačnú funkciu COUNT, musíme databáze povedať, ako má riadky zoskupiť. Týmto hovoríme: „Zoskup príspevky podľa jednotlivých používateľov.“ Bez tohto by ti databáza vyhodila chybu alebo len jeden celkový súčet.</a:t>
            </a:r>
          </a:p>
          <a:p>
            <a:r>
              <a:rPr lang="sk-SK" sz="1600" b="1" dirty="0"/>
              <a:t>ORDER BY u.id DESC - </a:t>
            </a:r>
            <a:r>
              <a:rPr lang="sk-SK" sz="1600" dirty="0"/>
              <a:t>Zoraď výsledky od najväčšieho ID po najmenšie (teda od najnovších používateľov po najstarších).</a:t>
            </a:r>
          </a:p>
          <a:p>
            <a:endParaRPr lang="sk-SK" sz="1600" dirty="0"/>
          </a:p>
        </p:txBody>
      </p:sp>
      <p:sp>
        <p:nvSpPr>
          <p:cNvPr id="10" name="Rectangle 9">
            <a:extLst>
              <a:ext uri="{FF2B5EF4-FFF2-40B4-BE49-F238E27FC236}">
                <a16:creationId xmlns:a16="http://schemas.microsoft.com/office/drawing/2014/main" id="{B99AE812-ACF0-27B9-62ED-C36D6F842B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63DE1686-918D-C859-1ECB-827456A68E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331805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A7F7DE65-0B7B-D709-C0F7-98BB4C86FF59}"/>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51A7A40C-D98D-DE58-3EC8-BF104EEAC8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C132B81-5D04-7966-9FA7-342F24DCC7F1}"/>
              </a:ext>
            </a:extLst>
          </p:cNvPr>
          <p:cNvSpPr>
            <a:spLocks noGrp="1"/>
          </p:cNvSpPr>
          <p:nvPr>
            <p:ph type="title"/>
          </p:nvPr>
        </p:nvSpPr>
        <p:spPr>
          <a:xfrm>
            <a:off x="1136397" y="502021"/>
            <a:ext cx="9688296" cy="979307"/>
          </a:xfrm>
        </p:spPr>
        <p:txBody>
          <a:bodyPr anchor="b">
            <a:normAutofit/>
          </a:bodyPr>
          <a:lstStyle/>
          <a:p>
            <a:r>
              <a:rPr lang="sk-SK" sz="4000" dirty="0"/>
              <a:t>C</a:t>
            </a:r>
            <a:r>
              <a:rPr lang="sk-SK" sz="4000" dirty="0">
                <a:highlight>
                  <a:srgbClr val="00FFFF"/>
                </a:highlight>
              </a:rPr>
              <a:t>R</a:t>
            </a:r>
            <a:r>
              <a:rPr lang="sk-SK" sz="4000" dirty="0"/>
              <a:t>UD pre kategórie – all()</a:t>
            </a:r>
          </a:p>
        </p:txBody>
      </p:sp>
      <p:sp>
        <p:nvSpPr>
          <p:cNvPr id="3" name="Content Placeholder 2">
            <a:extLst>
              <a:ext uri="{FF2B5EF4-FFF2-40B4-BE49-F238E27FC236}">
                <a16:creationId xmlns:a16="http://schemas.microsoft.com/office/drawing/2014/main" id="{34795F95-315E-3C0E-E240-810066A51831}"/>
              </a:ext>
            </a:extLst>
          </p:cNvPr>
          <p:cNvSpPr>
            <a:spLocks noGrp="1"/>
          </p:cNvSpPr>
          <p:nvPr>
            <p:ph idx="1"/>
          </p:nvPr>
        </p:nvSpPr>
        <p:spPr>
          <a:xfrm>
            <a:off x="1136396" y="2418409"/>
            <a:ext cx="10656536" cy="3454358"/>
          </a:xfrm>
        </p:spPr>
        <p:txBody>
          <a:bodyPr anchor="t">
            <a:normAutofit fontScale="92500" lnSpcReduction="10000"/>
          </a:bodyPr>
          <a:lstStyle/>
          <a:p>
            <a:r>
              <a:rPr lang="sk-SK" dirty="0"/>
              <a:t>Ideme do Category.php a vložíme pod konštruktor nasledovný  kód:</a:t>
            </a:r>
          </a:p>
          <a:p>
            <a:r>
              <a:rPr lang="sk-SK" dirty="0">
                <a:hlinkClick r:id="rId3"/>
              </a:rPr>
              <a:t>https://gist.github.com/livi83/443d7f2b40c357e56c99ed8a4d77b9e0</a:t>
            </a:r>
            <a:endParaRPr lang="sk-SK" dirty="0"/>
          </a:p>
          <a:p>
            <a:r>
              <a:rPr lang="sk-SK" b="1" dirty="0"/>
              <a:t>query($sql) </a:t>
            </a:r>
            <a:r>
              <a:rPr lang="sk-SK" dirty="0"/>
              <a:t>použijeme pri jednoduchom SQL bez vstupov od používateľa. Nepotrebujeme prepare(), naša funkcia neprijíma data z requestu. Nedopĺňame teda do SQL nič čo by bolo zadané používateľom.</a:t>
            </a:r>
          </a:p>
          <a:p>
            <a:r>
              <a:rPr lang="sk-SK" b="1" dirty="0"/>
              <a:t>fetchAll() </a:t>
            </a:r>
            <a:r>
              <a:rPr lang="sk-SK" dirty="0"/>
              <a:t>vráti všetky riadky </a:t>
            </a:r>
          </a:p>
          <a:p>
            <a:r>
              <a:rPr lang="sk-SK" dirty="0"/>
              <a:t>výsledok bude pole asociatívnych polí, lebo v Database máme </a:t>
            </a:r>
            <a:r>
              <a:rPr lang="sk-SK" b="1" dirty="0"/>
              <a:t>PDO::FETCH_ASSOC</a:t>
            </a:r>
          </a:p>
          <a:p>
            <a:endParaRPr lang="sk-SK" dirty="0"/>
          </a:p>
        </p:txBody>
      </p:sp>
      <p:sp>
        <p:nvSpPr>
          <p:cNvPr id="10" name="Rectangle 9">
            <a:extLst>
              <a:ext uri="{FF2B5EF4-FFF2-40B4-BE49-F238E27FC236}">
                <a16:creationId xmlns:a16="http://schemas.microsoft.com/office/drawing/2014/main" id="{DA401766-801D-7AB3-0AB5-9427064ADF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47963F25-FE30-A144-6660-CD00986577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60267514"/>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D0F001B-158C-9AE4-B02F-F3D3777322D1}"/>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4F4FA421-6A94-EA5F-3659-FAAC385F01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37A4555-3967-7CCD-E15D-98C3F6A29568}"/>
              </a:ext>
            </a:extLst>
          </p:cNvPr>
          <p:cNvSpPr>
            <a:spLocks noGrp="1"/>
          </p:cNvSpPr>
          <p:nvPr>
            <p:ph type="title"/>
          </p:nvPr>
        </p:nvSpPr>
        <p:spPr>
          <a:xfrm>
            <a:off x="1136396" y="787771"/>
            <a:ext cx="9688296" cy="979307"/>
          </a:xfrm>
        </p:spPr>
        <p:txBody>
          <a:bodyPr anchor="b">
            <a:normAutofit/>
          </a:bodyPr>
          <a:lstStyle/>
          <a:p>
            <a:r>
              <a:rPr lang="sk-SK" sz="4000" dirty="0"/>
              <a:t>CRUD pre users – all()</a:t>
            </a:r>
          </a:p>
        </p:txBody>
      </p:sp>
      <p:sp>
        <p:nvSpPr>
          <p:cNvPr id="3" name="Content Placeholder 2">
            <a:extLst>
              <a:ext uri="{FF2B5EF4-FFF2-40B4-BE49-F238E27FC236}">
                <a16:creationId xmlns:a16="http://schemas.microsoft.com/office/drawing/2014/main" id="{69058499-1A35-98A2-F6E1-2BFDB06C564F}"/>
              </a:ext>
            </a:extLst>
          </p:cNvPr>
          <p:cNvSpPr>
            <a:spLocks noGrp="1"/>
          </p:cNvSpPr>
          <p:nvPr>
            <p:ph idx="1"/>
          </p:nvPr>
        </p:nvSpPr>
        <p:spPr>
          <a:xfrm>
            <a:off x="1136396" y="2145032"/>
            <a:ext cx="10547604" cy="4180354"/>
          </a:xfrm>
        </p:spPr>
        <p:txBody>
          <a:bodyPr anchor="t">
            <a:noAutofit/>
          </a:bodyPr>
          <a:lstStyle/>
          <a:p>
            <a:r>
              <a:rPr lang="sk-SK" sz="2200" b="1" dirty="0"/>
              <a:t>return $this-&gt;db-&gt;query($sql)-&gt;fetchAll();</a:t>
            </a:r>
            <a:endParaRPr lang="sk-SK" sz="2200" dirty="0"/>
          </a:p>
          <a:p>
            <a:pPr lvl="1"/>
            <a:r>
              <a:rPr lang="sk-SK" sz="2200" b="1" dirty="0"/>
              <a:t>$this-&gt;db-&gt;query($sql) -</a:t>
            </a:r>
            <a:r>
              <a:rPr lang="sk-SK" sz="2200" dirty="0"/>
              <a:t>Vezme ten textový reťazec hore, pošle ho do databázy a tá ho vykoná.</a:t>
            </a:r>
          </a:p>
          <a:p>
            <a:pPr lvl="1"/>
            <a:r>
              <a:rPr lang="sk-SK" sz="2200" b="1" dirty="0"/>
              <a:t>-&gt;fetchAll() -</a:t>
            </a:r>
            <a:r>
              <a:rPr lang="sk-SK" sz="2200" dirty="0"/>
              <a:t>Databáza nám vráti surové dáta. Táto metóda ich „učeše“ a preklopí do klasického PHP poľa (array), s ktorým vieme ďalej pracovať napríklad v cykle foreach v šablóne.</a:t>
            </a:r>
          </a:p>
          <a:p>
            <a:endParaRPr lang="sk-SK" sz="2200" dirty="0"/>
          </a:p>
        </p:txBody>
      </p:sp>
      <p:sp>
        <p:nvSpPr>
          <p:cNvPr id="10" name="Rectangle 9">
            <a:extLst>
              <a:ext uri="{FF2B5EF4-FFF2-40B4-BE49-F238E27FC236}">
                <a16:creationId xmlns:a16="http://schemas.microsoft.com/office/drawing/2014/main" id="{B1B4F2A8-2B4D-7794-296B-9A9B1292E5D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633FDDFA-EDC7-60E6-76C4-92FF6B8024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92890603"/>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A5AB5D93-9A18-508A-1041-E24B27FA5285}"/>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FF0AD4F3-9042-00D5-60B0-30342AD93A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A3BED9F-7B59-6166-AE9A-5809B02587CD}"/>
              </a:ext>
            </a:extLst>
          </p:cNvPr>
          <p:cNvSpPr>
            <a:spLocks noGrp="1"/>
          </p:cNvSpPr>
          <p:nvPr>
            <p:ph type="title"/>
          </p:nvPr>
        </p:nvSpPr>
        <p:spPr>
          <a:xfrm>
            <a:off x="1136396" y="787771"/>
            <a:ext cx="9688296" cy="979307"/>
          </a:xfrm>
        </p:spPr>
        <p:txBody>
          <a:bodyPr anchor="b">
            <a:normAutofit/>
          </a:bodyPr>
          <a:lstStyle/>
          <a:p>
            <a:r>
              <a:rPr lang="sk-SK" sz="4000" dirty="0"/>
              <a:t>CRUD pre users – all()</a:t>
            </a:r>
          </a:p>
        </p:txBody>
      </p:sp>
      <p:sp>
        <p:nvSpPr>
          <p:cNvPr id="3" name="Content Placeholder 2">
            <a:extLst>
              <a:ext uri="{FF2B5EF4-FFF2-40B4-BE49-F238E27FC236}">
                <a16:creationId xmlns:a16="http://schemas.microsoft.com/office/drawing/2014/main" id="{198C9AEE-3510-0EDC-60F7-36988A2BB390}"/>
              </a:ext>
            </a:extLst>
          </p:cNvPr>
          <p:cNvSpPr>
            <a:spLocks noGrp="1"/>
          </p:cNvSpPr>
          <p:nvPr>
            <p:ph idx="1"/>
          </p:nvPr>
        </p:nvSpPr>
        <p:spPr>
          <a:xfrm>
            <a:off x="1136396" y="2145032"/>
            <a:ext cx="10547604" cy="4180354"/>
          </a:xfrm>
        </p:spPr>
        <p:txBody>
          <a:bodyPr anchor="t">
            <a:noAutofit/>
          </a:bodyPr>
          <a:lstStyle/>
          <a:p>
            <a:r>
              <a:rPr lang="sk-SK" sz="2200" dirty="0"/>
              <a:t>Volanie metódy je v admin. php</a:t>
            </a:r>
          </a:p>
        </p:txBody>
      </p:sp>
      <p:sp>
        <p:nvSpPr>
          <p:cNvPr id="10" name="Rectangle 9">
            <a:extLst>
              <a:ext uri="{FF2B5EF4-FFF2-40B4-BE49-F238E27FC236}">
                <a16:creationId xmlns:a16="http://schemas.microsoft.com/office/drawing/2014/main" id="{EC8C8FBF-0B36-1B4F-2237-97C17A2BA0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8E819003-3102-1B53-8857-A64006A082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A3954659-22B1-6B9F-CD2F-213F70EF1A03}"/>
              </a:ext>
            </a:extLst>
          </p:cNvPr>
          <p:cNvPicPr>
            <a:picLocks noChangeAspect="1"/>
          </p:cNvPicPr>
          <p:nvPr/>
        </p:nvPicPr>
        <p:blipFill>
          <a:blip r:embed="rId3"/>
          <a:stretch>
            <a:fillRect/>
          </a:stretch>
        </p:blipFill>
        <p:spPr>
          <a:xfrm>
            <a:off x="1136396" y="2554849"/>
            <a:ext cx="4152041" cy="1558407"/>
          </a:xfrm>
          <a:prstGeom prst="rect">
            <a:avLst/>
          </a:prstGeom>
        </p:spPr>
      </p:pic>
      <p:pic>
        <p:nvPicPr>
          <p:cNvPr id="7" name="Picture 6">
            <a:extLst>
              <a:ext uri="{FF2B5EF4-FFF2-40B4-BE49-F238E27FC236}">
                <a16:creationId xmlns:a16="http://schemas.microsoft.com/office/drawing/2014/main" id="{E7C3E10B-A24C-2694-50D1-7EEDEFEDF5CC}"/>
              </a:ext>
            </a:extLst>
          </p:cNvPr>
          <p:cNvPicPr>
            <a:picLocks noChangeAspect="1"/>
          </p:cNvPicPr>
          <p:nvPr/>
        </p:nvPicPr>
        <p:blipFill>
          <a:blip r:embed="rId4"/>
          <a:stretch>
            <a:fillRect/>
          </a:stretch>
        </p:blipFill>
        <p:spPr>
          <a:xfrm>
            <a:off x="6096000" y="3334052"/>
            <a:ext cx="5264323" cy="2324266"/>
          </a:xfrm>
          <a:prstGeom prst="rect">
            <a:avLst/>
          </a:prstGeom>
        </p:spPr>
      </p:pic>
    </p:spTree>
    <p:extLst>
      <p:ext uri="{BB962C8B-B14F-4D97-AF65-F5344CB8AC3E}">
        <p14:creationId xmlns:p14="http://schemas.microsoft.com/office/powerpoint/2010/main" val="185485784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A45D136B-0C04-DE67-33BE-0A816534EBC6}"/>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3AB4659A-37D8-F558-E298-D1830EE3A2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AF6344E-3CF1-692C-3012-2471DF5719A8}"/>
              </a:ext>
            </a:extLst>
          </p:cNvPr>
          <p:cNvSpPr>
            <a:spLocks noGrp="1"/>
          </p:cNvSpPr>
          <p:nvPr>
            <p:ph type="title"/>
          </p:nvPr>
        </p:nvSpPr>
        <p:spPr>
          <a:xfrm>
            <a:off x="1136396" y="787771"/>
            <a:ext cx="9688296" cy="979307"/>
          </a:xfrm>
        </p:spPr>
        <p:txBody>
          <a:bodyPr anchor="b">
            <a:normAutofit/>
          </a:bodyPr>
          <a:lstStyle/>
          <a:p>
            <a:r>
              <a:rPr lang="sk-SK" sz="4000" dirty="0"/>
              <a:t>CRUD pre users – delete()</a:t>
            </a:r>
          </a:p>
        </p:txBody>
      </p:sp>
      <p:sp>
        <p:nvSpPr>
          <p:cNvPr id="3" name="Content Placeholder 2">
            <a:extLst>
              <a:ext uri="{FF2B5EF4-FFF2-40B4-BE49-F238E27FC236}">
                <a16:creationId xmlns:a16="http://schemas.microsoft.com/office/drawing/2014/main" id="{5D12B83B-B1F5-07B1-C24C-27E4198C5518}"/>
              </a:ext>
            </a:extLst>
          </p:cNvPr>
          <p:cNvSpPr>
            <a:spLocks noGrp="1"/>
          </p:cNvSpPr>
          <p:nvPr>
            <p:ph idx="1"/>
          </p:nvPr>
        </p:nvSpPr>
        <p:spPr>
          <a:xfrm>
            <a:off x="1136396" y="2145032"/>
            <a:ext cx="10547604" cy="4180354"/>
          </a:xfrm>
        </p:spPr>
        <p:txBody>
          <a:bodyPr anchor="t">
            <a:noAutofit/>
          </a:bodyPr>
          <a:lstStyle/>
          <a:p>
            <a:r>
              <a:rPr lang="sk-SK" sz="2200" b="1" dirty="0"/>
              <a:t>DELETE FROM users - </a:t>
            </a:r>
            <a:r>
              <a:rPr lang="sk-SK" sz="2200" dirty="0"/>
              <a:t> Príkaz, ktorý hovorí databáze: „Odstráň riadok z tabuľky users.“</a:t>
            </a:r>
          </a:p>
          <a:p>
            <a:r>
              <a:rPr lang="sk-SK" sz="2200" b="1" dirty="0"/>
              <a:t>WHERE id = :id -</a:t>
            </a:r>
            <a:r>
              <a:rPr lang="sk-SK" sz="2200" dirty="0"/>
              <a:t> Hovorí, koho presne chceme zmazať. </a:t>
            </a:r>
          </a:p>
          <a:p>
            <a:r>
              <a:rPr lang="sk-SK" sz="2200" b="1" dirty="0"/>
              <a:t>:id</a:t>
            </a:r>
            <a:r>
              <a:rPr lang="sk-SK" sz="2200" dirty="0"/>
              <a:t>: Toto nie je skutočná hodnota, ale zástupný symbol (tzv. named placeholder). Používame ho kvôli bezpečnosti, aby sme zabránili útoku typu SQL Injection.</a:t>
            </a:r>
          </a:p>
          <a:p>
            <a:r>
              <a:rPr lang="sk-SK" sz="2200" b="1" dirty="0"/>
              <a:t>prepare() –</a:t>
            </a:r>
            <a:r>
              <a:rPr lang="sk-SK" sz="2200" dirty="0"/>
              <a:t> Kontrola dotazu</a:t>
            </a:r>
          </a:p>
          <a:p>
            <a:r>
              <a:rPr lang="sk-SK" sz="2200" b="1" dirty="0"/>
              <a:t>$stmt -</a:t>
            </a:r>
            <a:r>
              <a:rPr lang="sk-SK" sz="2200" dirty="0"/>
              <a:t> (skratka pre </a:t>
            </a:r>
            <a:r>
              <a:rPr lang="sk-SK" sz="2200" i="1" dirty="0"/>
              <a:t>statement</a:t>
            </a:r>
            <a:r>
              <a:rPr lang="sk-SK" sz="2200" dirty="0"/>
              <a:t>) Je objekt, ktorý v sebe drží túto predpripravenú šablónu príkazu.</a:t>
            </a:r>
          </a:p>
          <a:p>
            <a:r>
              <a:rPr lang="sk-SK" sz="2200" b="1" dirty="0"/>
              <a:t>execute() -</a:t>
            </a:r>
            <a:r>
              <a:rPr lang="sk-SK" sz="2200" dirty="0"/>
              <a:t> Až v tomto momente posielame do databázy skutočné dáta (konkrétne id, ktoré prišlo ako argument funkcie).</a:t>
            </a:r>
          </a:p>
          <a:p>
            <a:endParaRPr lang="sk-SK" sz="2200" dirty="0"/>
          </a:p>
        </p:txBody>
      </p:sp>
      <p:sp>
        <p:nvSpPr>
          <p:cNvPr id="10" name="Rectangle 9">
            <a:extLst>
              <a:ext uri="{FF2B5EF4-FFF2-40B4-BE49-F238E27FC236}">
                <a16:creationId xmlns:a16="http://schemas.microsoft.com/office/drawing/2014/main" id="{04BA63C3-D122-3657-AF18-2F6252CDC29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D3BB844-03FE-E7A2-03D0-FB50B194CF2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7464109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D153FB1-51D3-0E22-3F98-FE83906FE887}"/>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BF4F7846-1485-90DA-C090-540C725154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0CE600D-B86C-BA92-4A08-DF528302BCB2}"/>
              </a:ext>
            </a:extLst>
          </p:cNvPr>
          <p:cNvSpPr>
            <a:spLocks noGrp="1"/>
          </p:cNvSpPr>
          <p:nvPr>
            <p:ph type="title"/>
          </p:nvPr>
        </p:nvSpPr>
        <p:spPr>
          <a:xfrm>
            <a:off x="1136396" y="787771"/>
            <a:ext cx="9688296" cy="979307"/>
          </a:xfrm>
        </p:spPr>
        <p:txBody>
          <a:bodyPr anchor="b">
            <a:normAutofit/>
          </a:bodyPr>
          <a:lstStyle/>
          <a:p>
            <a:r>
              <a:rPr lang="sk-SK" sz="4000" dirty="0"/>
              <a:t>CRUD pre users – delete()</a:t>
            </a:r>
          </a:p>
        </p:txBody>
      </p:sp>
      <p:sp>
        <p:nvSpPr>
          <p:cNvPr id="3" name="Content Placeholder 2">
            <a:extLst>
              <a:ext uri="{FF2B5EF4-FFF2-40B4-BE49-F238E27FC236}">
                <a16:creationId xmlns:a16="http://schemas.microsoft.com/office/drawing/2014/main" id="{28C25961-242F-BB7A-53DA-3B9A1B284417}"/>
              </a:ext>
            </a:extLst>
          </p:cNvPr>
          <p:cNvSpPr>
            <a:spLocks noGrp="1"/>
          </p:cNvSpPr>
          <p:nvPr>
            <p:ph idx="1"/>
          </p:nvPr>
        </p:nvSpPr>
        <p:spPr>
          <a:xfrm>
            <a:off x="1136396" y="2145032"/>
            <a:ext cx="10547604" cy="4180354"/>
          </a:xfrm>
        </p:spPr>
        <p:txBody>
          <a:bodyPr anchor="t">
            <a:noAutofit/>
          </a:bodyPr>
          <a:lstStyle/>
          <a:p>
            <a:r>
              <a:rPr lang="sk-SK" sz="2200" dirty="0"/>
              <a:t>Volanie v admin.php</a:t>
            </a:r>
          </a:p>
        </p:txBody>
      </p:sp>
      <p:sp>
        <p:nvSpPr>
          <p:cNvPr id="10" name="Rectangle 9">
            <a:extLst>
              <a:ext uri="{FF2B5EF4-FFF2-40B4-BE49-F238E27FC236}">
                <a16:creationId xmlns:a16="http://schemas.microsoft.com/office/drawing/2014/main" id="{9094AF66-E023-E2A4-939C-BC41E985EB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54E2CC9C-96F6-7FDC-6EA8-79E8571F603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021CCBA2-26EF-90BC-1C59-D9A7EFDBAE1D}"/>
              </a:ext>
            </a:extLst>
          </p:cNvPr>
          <p:cNvPicPr>
            <a:picLocks noChangeAspect="1"/>
          </p:cNvPicPr>
          <p:nvPr/>
        </p:nvPicPr>
        <p:blipFill>
          <a:blip r:embed="rId3"/>
          <a:stretch>
            <a:fillRect/>
          </a:stretch>
        </p:blipFill>
        <p:spPr>
          <a:xfrm>
            <a:off x="1351236" y="2950590"/>
            <a:ext cx="3252118" cy="2911372"/>
          </a:xfrm>
          <a:prstGeom prst="rect">
            <a:avLst/>
          </a:prstGeom>
        </p:spPr>
      </p:pic>
      <p:pic>
        <p:nvPicPr>
          <p:cNvPr id="7" name="Picture 6">
            <a:extLst>
              <a:ext uri="{FF2B5EF4-FFF2-40B4-BE49-F238E27FC236}">
                <a16:creationId xmlns:a16="http://schemas.microsoft.com/office/drawing/2014/main" id="{1144A749-39E2-5E00-8F68-2370B3D3C2A6}"/>
              </a:ext>
            </a:extLst>
          </p:cNvPr>
          <p:cNvPicPr>
            <a:picLocks noChangeAspect="1"/>
          </p:cNvPicPr>
          <p:nvPr/>
        </p:nvPicPr>
        <p:blipFill>
          <a:blip r:embed="rId4"/>
          <a:stretch>
            <a:fillRect/>
          </a:stretch>
        </p:blipFill>
        <p:spPr>
          <a:xfrm>
            <a:off x="4425625" y="2950163"/>
            <a:ext cx="7436105" cy="2324984"/>
          </a:xfrm>
          <a:prstGeom prst="rect">
            <a:avLst/>
          </a:prstGeom>
        </p:spPr>
      </p:pic>
    </p:spTree>
    <p:extLst>
      <p:ext uri="{BB962C8B-B14F-4D97-AF65-F5344CB8AC3E}">
        <p14:creationId xmlns:p14="http://schemas.microsoft.com/office/powerpoint/2010/main" val="225139668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1790A9A-6B2F-5B76-F73A-F317D4D352F3}"/>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6BB34FEF-BFED-E68E-631A-E7D13DF853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DB6BF97-6D4A-DE7F-D393-6B4D6679DE4C}"/>
              </a:ext>
            </a:extLst>
          </p:cNvPr>
          <p:cNvSpPr>
            <a:spLocks noGrp="1"/>
          </p:cNvSpPr>
          <p:nvPr>
            <p:ph type="title"/>
          </p:nvPr>
        </p:nvSpPr>
        <p:spPr>
          <a:xfrm>
            <a:off x="1136396" y="787771"/>
            <a:ext cx="9688296" cy="979307"/>
          </a:xfrm>
        </p:spPr>
        <p:txBody>
          <a:bodyPr anchor="b">
            <a:normAutofit/>
          </a:bodyPr>
          <a:lstStyle/>
          <a:p>
            <a:r>
              <a:rPr lang="sk-SK" sz="4000" dirty="0"/>
              <a:t>CRUD pre users – create()</a:t>
            </a:r>
          </a:p>
        </p:txBody>
      </p:sp>
      <p:sp>
        <p:nvSpPr>
          <p:cNvPr id="3" name="Content Placeholder 2">
            <a:extLst>
              <a:ext uri="{FF2B5EF4-FFF2-40B4-BE49-F238E27FC236}">
                <a16:creationId xmlns:a16="http://schemas.microsoft.com/office/drawing/2014/main" id="{092CC98F-F40A-90FF-5984-E13BCADDB56E}"/>
              </a:ext>
            </a:extLst>
          </p:cNvPr>
          <p:cNvSpPr>
            <a:spLocks noGrp="1"/>
          </p:cNvSpPr>
          <p:nvPr>
            <p:ph idx="1"/>
          </p:nvPr>
        </p:nvSpPr>
        <p:spPr>
          <a:xfrm>
            <a:off x="1136396" y="2145032"/>
            <a:ext cx="10547604" cy="4180354"/>
          </a:xfrm>
        </p:spPr>
        <p:txBody>
          <a:bodyPr anchor="t">
            <a:noAutofit/>
          </a:bodyPr>
          <a:lstStyle/>
          <a:p>
            <a:r>
              <a:rPr lang="sk-SK" sz="2200" b="1" dirty="0"/>
              <a:t>password_hash($password, PASSWORD_DEFAULT)</a:t>
            </a:r>
            <a:r>
              <a:rPr lang="sk-SK" sz="2200" dirty="0"/>
              <a:t>: </a:t>
            </a:r>
            <a:r>
              <a:rPr lang="sk-SK" sz="2200" b="1" dirty="0"/>
              <a:t>Kľúčový bod!</a:t>
            </a:r>
            <a:r>
              <a:rPr lang="sk-SK" sz="2200" dirty="0"/>
              <a:t> Nikdy neukladáme heslá v čitateľnom texte. Táto funkcia vytvorí z hesla (napr. "heslo123") nečitateľný odtlačok (hash). Ak by niekto ukradol databázu, heslá mu budú zbytočné. Používa Bcrypt algoritmus na hashovanie. </a:t>
            </a:r>
          </a:p>
          <a:p>
            <a:r>
              <a:rPr lang="sk-SK" sz="2200" b="1" dirty="0"/>
              <a:t>'bio' =&gt; $bio</a:t>
            </a:r>
            <a:r>
              <a:rPr lang="sk-SK" sz="2200" dirty="0"/>
              <a:t>: Premenná $bio má v definícii metódy ?string a predvolenú hodnotu null. To znamená, že ak používateľ nevyplní životopis, do databázy sa korektne uloží prázdna hodnota (NULL).</a:t>
            </a:r>
          </a:p>
        </p:txBody>
      </p:sp>
      <p:sp>
        <p:nvSpPr>
          <p:cNvPr id="10" name="Rectangle 9">
            <a:extLst>
              <a:ext uri="{FF2B5EF4-FFF2-40B4-BE49-F238E27FC236}">
                <a16:creationId xmlns:a16="http://schemas.microsoft.com/office/drawing/2014/main" id="{2313D487-68A2-C9AA-F65A-60168E5E5D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152A4430-1E8E-C5B2-608A-20D732FA14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16056715"/>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E9AE941-EE93-E4A9-12EA-AE27CC99674A}"/>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3C67787D-9712-509B-83E5-A4B2581E753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E98C4DE-47F4-E3E3-1715-1641C0A8DB07}"/>
              </a:ext>
            </a:extLst>
          </p:cNvPr>
          <p:cNvSpPr>
            <a:spLocks noGrp="1"/>
          </p:cNvSpPr>
          <p:nvPr>
            <p:ph type="title"/>
          </p:nvPr>
        </p:nvSpPr>
        <p:spPr>
          <a:xfrm>
            <a:off x="1136396" y="787771"/>
            <a:ext cx="9688296" cy="979307"/>
          </a:xfrm>
        </p:spPr>
        <p:txBody>
          <a:bodyPr anchor="b">
            <a:normAutofit/>
          </a:bodyPr>
          <a:lstStyle/>
          <a:p>
            <a:r>
              <a:rPr lang="sk-SK" sz="4000" dirty="0"/>
              <a:t>CRUD pre users – create()</a:t>
            </a:r>
          </a:p>
        </p:txBody>
      </p:sp>
      <p:sp>
        <p:nvSpPr>
          <p:cNvPr id="3" name="Content Placeholder 2">
            <a:extLst>
              <a:ext uri="{FF2B5EF4-FFF2-40B4-BE49-F238E27FC236}">
                <a16:creationId xmlns:a16="http://schemas.microsoft.com/office/drawing/2014/main" id="{DAD087F8-DAA7-36F7-8584-04C6F786D80E}"/>
              </a:ext>
            </a:extLst>
          </p:cNvPr>
          <p:cNvSpPr>
            <a:spLocks noGrp="1"/>
          </p:cNvSpPr>
          <p:nvPr>
            <p:ph idx="1"/>
          </p:nvPr>
        </p:nvSpPr>
        <p:spPr>
          <a:xfrm>
            <a:off x="1136396" y="2145032"/>
            <a:ext cx="10547604" cy="4180354"/>
          </a:xfrm>
        </p:spPr>
        <p:txBody>
          <a:bodyPr anchor="t">
            <a:noAutofit/>
          </a:bodyPr>
          <a:lstStyle/>
          <a:p>
            <a:r>
              <a:rPr lang="sk-SK" sz="2200" dirty="0"/>
              <a:t>V súčasných verziách PHP (8.x) je predvoleným algoritmom pre PASSWORD_DEFAULT </a:t>
            </a:r>
            <a:r>
              <a:rPr lang="sk-SK" sz="2200" b="1" dirty="0"/>
              <a:t>Bcrypt</a:t>
            </a:r>
            <a:r>
              <a:rPr lang="sk-SK" sz="2200" dirty="0"/>
              <a:t>. Je to tzv. </a:t>
            </a:r>
            <a:r>
              <a:rPr lang="sk-SK" sz="2200" i="1" dirty="0"/>
              <a:t>slow hash</a:t>
            </a:r>
            <a:r>
              <a:rPr lang="sk-SK" sz="2200" dirty="0"/>
              <a:t> (pomalý hash). To je jeho najväčšia výhoda. Je navrhnutý tak, aby výpočet trval určitý čas, čo extrémne sťažuje prácu hackerom pri pokusoch o "brute-force" útok (skúšanie miliónov hesiel za sekundu).</a:t>
            </a:r>
          </a:p>
          <a:p>
            <a:r>
              <a:rPr lang="sk-SK" sz="2200" dirty="0"/>
              <a:t>Bcrypt v PHP automaticky generuje a zahŕňa do výsledného reťazca aj </a:t>
            </a:r>
            <a:r>
              <a:rPr lang="sk-SK" sz="2200" b="1" dirty="0"/>
              <a:t>soľ</a:t>
            </a:r>
            <a:r>
              <a:rPr lang="sk-SK" sz="2200" dirty="0"/>
              <a:t>.</a:t>
            </a:r>
          </a:p>
          <a:p>
            <a:pPr lvl="1"/>
            <a:r>
              <a:rPr lang="sk-SK" sz="2200" b="1" dirty="0"/>
              <a:t>Čo to je:</a:t>
            </a:r>
            <a:r>
              <a:rPr lang="sk-SK" sz="2200" dirty="0"/>
              <a:t> Náhodný reťazec znakov, ktorý sa pridá k heslu pred hashovaním.</a:t>
            </a:r>
          </a:p>
          <a:p>
            <a:pPr lvl="1"/>
            <a:r>
              <a:rPr lang="sk-SK" sz="2200" b="1" dirty="0"/>
              <a:t>Výsledok:</a:t>
            </a:r>
            <a:r>
              <a:rPr lang="sk-SK" sz="2200" dirty="0"/>
              <a:t> Aj keď majú dvaja používatelia úplne rovnaké heslo (napr. "heslo123"), ich výsledné hashe v databáze budú vyzerať úplne inak. To bráni útokom pomocou tzv. Rainbow Tables (predpripravené tabuľky hashov).</a:t>
            </a:r>
          </a:p>
          <a:p>
            <a:endParaRPr lang="sk-SK" sz="2200" dirty="0"/>
          </a:p>
        </p:txBody>
      </p:sp>
      <p:sp>
        <p:nvSpPr>
          <p:cNvPr id="10" name="Rectangle 9">
            <a:extLst>
              <a:ext uri="{FF2B5EF4-FFF2-40B4-BE49-F238E27FC236}">
                <a16:creationId xmlns:a16="http://schemas.microsoft.com/office/drawing/2014/main" id="{BD0F55C4-2DD0-F91F-E93F-DF46629B1A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2ACB68BE-E402-882F-8B3E-48064EED1E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56080787"/>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6B5D570-C411-606F-6583-D0D4ECE3A925}"/>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3AB7496F-1D86-3F0B-A3CF-8E3B22B9CF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0FC9643-32AB-E85B-F9DD-E8F8C02CD9CF}"/>
              </a:ext>
            </a:extLst>
          </p:cNvPr>
          <p:cNvSpPr>
            <a:spLocks noGrp="1"/>
          </p:cNvSpPr>
          <p:nvPr>
            <p:ph type="title"/>
          </p:nvPr>
        </p:nvSpPr>
        <p:spPr>
          <a:xfrm>
            <a:off x="1136396" y="787771"/>
            <a:ext cx="9688296" cy="979307"/>
          </a:xfrm>
        </p:spPr>
        <p:txBody>
          <a:bodyPr anchor="b">
            <a:normAutofit/>
          </a:bodyPr>
          <a:lstStyle/>
          <a:p>
            <a:r>
              <a:rPr lang="sk-SK" sz="4000" dirty="0"/>
              <a:t>CRUD pre users – create()</a:t>
            </a:r>
          </a:p>
        </p:txBody>
      </p:sp>
      <p:sp>
        <p:nvSpPr>
          <p:cNvPr id="3" name="Content Placeholder 2">
            <a:extLst>
              <a:ext uri="{FF2B5EF4-FFF2-40B4-BE49-F238E27FC236}">
                <a16:creationId xmlns:a16="http://schemas.microsoft.com/office/drawing/2014/main" id="{C2FDEFBB-5613-5ABC-DF67-E3AEE1E1123E}"/>
              </a:ext>
            </a:extLst>
          </p:cNvPr>
          <p:cNvSpPr>
            <a:spLocks noGrp="1"/>
          </p:cNvSpPr>
          <p:nvPr>
            <p:ph idx="1"/>
          </p:nvPr>
        </p:nvSpPr>
        <p:spPr>
          <a:xfrm>
            <a:off x="1136396" y="2145032"/>
            <a:ext cx="10547604" cy="4180354"/>
          </a:xfrm>
        </p:spPr>
        <p:txBody>
          <a:bodyPr anchor="t">
            <a:noAutofit/>
          </a:bodyPr>
          <a:lstStyle/>
          <a:p>
            <a:r>
              <a:rPr lang="sk-SK" sz="2200" dirty="0"/>
              <a:t>V súčasných verziách PHP (8.x) je predvoleným algoritmom pre PASSWORD_DEFAULT </a:t>
            </a:r>
            <a:r>
              <a:rPr lang="sk-SK" sz="2200" b="1" dirty="0"/>
              <a:t>Bcrypt</a:t>
            </a:r>
            <a:r>
              <a:rPr lang="sk-SK" sz="2200" dirty="0"/>
              <a:t>. Je to tzv. </a:t>
            </a:r>
            <a:r>
              <a:rPr lang="sk-SK" sz="2200" i="1" dirty="0"/>
              <a:t>slow hash</a:t>
            </a:r>
            <a:r>
              <a:rPr lang="sk-SK" sz="2200" dirty="0"/>
              <a:t> (pomalý hash). To je jeho najväčšia výhoda. Je navrhnutý tak, aby výpočet trval určitý čas, čo extrémne sťažuje prácu hackerom pri pokusoch o "brute-force" útok (skúšanie miliónov hesiel za sekundu).</a:t>
            </a:r>
          </a:p>
          <a:p>
            <a:r>
              <a:rPr lang="sk-SK" sz="2200" dirty="0"/>
              <a:t>Bcrypt v PHP automaticky generuje a zahŕňa do výsledného reťazca aj </a:t>
            </a:r>
            <a:r>
              <a:rPr lang="sk-SK" sz="2200" b="1" dirty="0"/>
              <a:t>soľ</a:t>
            </a:r>
            <a:r>
              <a:rPr lang="sk-SK" sz="2200" dirty="0"/>
              <a:t>.</a:t>
            </a:r>
          </a:p>
          <a:p>
            <a:pPr lvl="1"/>
            <a:r>
              <a:rPr lang="sk-SK" sz="2200" b="1" dirty="0"/>
              <a:t>Čo to je:</a:t>
            </a:r>
            <a:r>
              <a:rPr lang="sk-SK" sz="2200" dirty="0"/>
              <a:t> Náhodný reťazec znakov, ktorý sa pridá k heslu pred hashovaním.</a:t>
            </a:r>
          </a:p>
          <a:p>
            <a:pPr lvl="1"/>
            <a:r>
              <a:rPr lang="sk-SK" sz="2200" b="1" dirty="0"/>
              <a:t>Výsledok:</a:t>
            </a:r>
            <a:r>
              <a:rPr lang="sk-SK" sz="2200" dirty="0"/>
              <a:t> Aj keď majú dvaja používatelia úplne rovnaké heslo (napr. "heslo123"), ich výsledné hashe v databáze budú vyzerať úplne inak. To bráni útokom pomocou tzv. Rainbow Tables (predpripravené tabuľky hashov).</a:t>
            </a:r>
          </a:p>
          <a:p>
            <a:endParaRPr lang="sk-SK" sz="2200" dirty="0"/>
          </a:p>
        </p:txBody>
      </p:sp>
      <p:sp>
        <p:nvSpPr>
          <p:cNvPr id="10" name="Rectangle 9">
            <a:extLst>
              <a:ext uri="{FF2B5EF4-FFF2-40B4-BE49-F238E27FC236}">
                <a16:creationId xmlns:a16="http://schemas.microsoft.com/office/drawing/2014/main" id="{D9137769-1B65-43B1-C393-FCED249E50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B439F4F-D994-4324-B6C7-8BF494791C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4001485"/>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E211920-885F-D478-38D2-ABD73A60732F}"/>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CEC90996-0EA4-5F24-38C2-DFE8626A1D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F9E8B6C-939B-FACC-AB8D-00F06598E779}"/>
              </a:ext>
            </a:extLst>
          </p:cNvPr>
          <p:cNvSpPr>
            <a:spLocks noGrp="1"/>
          </p:cNvSpPr>
          <p:nvPr>
            <p:ph type="title"/>
          </p:nvPr>
        </p:nvSpPr>
        <p:spPr>
          <a:xfrm>
            <a:off x="1136396" y="787771"/>
            <a:ext cx="9688296" cy="979307"/>
          </a:xfrm>
        </p:spPr>
        <p:txBody>
          <a:bodyPr anchor="b">
            <a:normAutofit/>
          </a:bodyPr>
          <a:lstStyle/>
          <a:p>
            <a:r>
              <a:rPr lang="sk-SK" sz="4000" dirty="0"/>
              <a:t>CRUD pre users – delete()</a:t>
            </a:r>
          </a:p>
        </p:txBody>
      </p:sp>
      <p:sp>
        <p:nvSpPr>
          <p:cNvPr id="3" name="Content Placeholder 2">
            <a:extLst>
              <a:ext uri="{FF2B5EF4-FFF2-40B4-BE49-F238E27FC236}">
                <a16:creationId xmlns:a16="http://schemas.microsoft.com/office/drawing/2014/main" id="{BE75908E-B495-D4D2-BECC-D84D2779A502}"/>
              </a:ext>
            </a:extLst>
          </p:cNvPr>
          <p:cNvSpPr>
            <a:spLocks noGrp="1"/>
          </p:cNvSpPr>
          <p:nvPr>
            <p:ph idx="1"/>
          </p:nvPr>
        </p:nvSpPr>
        <p:spPr>
          <a:xfrm>
            <a:off x="1136396" y="2145032"/>
            <a:ext cx="10547604" cy="4180354"/>
          </a:xfrm>
        </p:spPr>
        <p:txBody>
          <a:bodyPr anchor="t">
            <a:noAutofit/>
          </a:bodyPr>
          <a:lstStyle/>
          <a:p>
            <a:r>
              <a:rPr lang="sk-SK" sz="2200" dirty="0"/>
              <a:t>Volanie v user-create.php</a:t>
            </a:r>
          </a:p>
        </p:txBody>
      </p:sp>
      <p:sp>
        <p:nvSpPr>
          <p:cNvPr id="10" name="Rectangle 9">
            <a:extLst>
              <a:ext uri="{FF2B5EF4-FFF2-40B4-BE49-F238E27FC236}">
                <a16:creationId xmlns:a16="http://schemas.microsoft.com/office/drawing/2014/main" id="{88192612-CDB7-120A-82A9-A4F7DE5125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9B448D43-A60C-C41F-5145-FC0472EA88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5B3C3D0B-BEDA-BA10-BD6E-9A922F4B58CF}"/>
              </a:ext>
            </a:extLst>
          </p:cNvPr>
          <p:cNvPicPr>
            <a:picLocks noChangeAspect="1"/>
          </p:cNvPicPr>
          <p:nvPr/>
        </p:nvPicPr>
        <p:blipFill>
          <a:blip r:embed="rId3"/>
          <a:stretch>
            <a:fillRect/>
          </a:stretch>
        </p:blipFill>
        <p:spPr>
          <a:xfrm>
            <a:off x="917612" y="2554849"/>
            <a:ext cx="4975188" cy="3753143"/>
          </a:xfrm>
          <a:prstGeom prst="rect">
            <a:avLst/>
          </a:prstGeom>
        </p:spPr>
      </p:pic>
      <p:pic>
        <p:nvPicPr>
          <p:cNvPr id="11" name="Picture 10">
            <a:extLst>
              <a:ext uri="{FF2B5EF4-FFF2-40B4-BE49-F238E27FC236}">
                <a16:creationId xmlns:a16="http://schemas.microsoft.com/office/drawing/2014/main" id="{3C1F1582-D863-8316-FA89-66486E72EC37}"/>
              </a:ext>
            </a:extLst>
          </p:cNvPr>
          <p:cNvPicPr>
            <a:picLocks noChangeAspect="1"/>
          </p:cNvPicPr>
          <p:nvPr/>
        </p:nvPicPr>
        <p:blipFill>
          <a:blip r:embed="rId4"/>
          <a:stretch>
            <a:fillRect/>
          </a:stretch>
        </p:blipFill>
        <p:spPr>
          <a:xfrm>
            <a:off x="6197600" y="3111648"/>
            <a:ext cx="5354874" cy="1764012"/>
          </a:xfrm>
          <a:prstGeom prst="rect">
            <a:avLst/>
          </a:prstGeom>
        </p:spPr>
      </p:pic>
    </p:spTree>
    <p:extLst>
      <p:ext uri="{BB962C8B-B14F-4D97-AF65-F5344CB8AC3E}">
        <p14:creationId xmlns:p14="http://schemas.microsoft.com/office/powerpoint/2010/main" val="1205838776"/>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8182806-FBEA-53EF-885D-52707B6A5DB5}"/>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B3D3BD8D-89A3-FC07-EB8B-B682C0E9FC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22C5148-7C48-1F6A-A72B-74A4B6739076}"/>
              </a:ext>
            </a:extLst>
          </p:cNvPr>
          <p:cNvSpPr>
            <a:spLocks noGrp="1"/>
          </p:cNvSpPr>
          <p:nvPr>
            <p:ph type="title"/>
          </p:nvPr>
        </p:nvSpPr>
        <p:spPr>
          <a:xfrm>
            <a:off x="1136396" y="787771"/>
            <a:ext cx="9688296" cy="979307"/>
          </a:xfrm>
        </p:spPr>
        <p:txBody>
          <a:bodyPr anchor="b">
            <a:normAutofit/>
          </a:bodyPr>
          <a:lstStyle/>
          <a:p>
            <a:r>
              <a:rPr lang="sk-SK" sz="4000" dirty="0"/>
              <a:t>CRUD pre users – update()</a:t>
            </a:r>
          </a:p>
        </p:txBody>
      </p:sp>
      <p:sp>
        <p:nvSpPr>
          <p:cNvPr id="3" name="Content Placeholder 2">
            <a:extLst>
              <a:ext uri="{FF2B5EF4-FFF2-40B4-BE49-F238E27FC236}">
                <a16:creationId xmlns:a16="http://schemas.microsoft.com/office/drawing/2014/main" id="{A5C92CAB-D8A9-0EF5-9F72-4C806E892C2C}"/>
              </a:ext>
            </a:extLst>
          </p:cNvPr>
          <p:cNvSpPr>
            <a:spLocks noGrp="1"/>
          </p:cNvSpPr>
          <p:nvPr>
            <p:ph idx="1"/>
          </p:nvPr>
        </p:nvSpPr>
        <p:spPr>
          <a:xfrm>
            <a:off x="1136396" y="2145032"/>
            <a:ext cx="10547604" cy="4180354"/>
          </a:xfrm>
        </p:spPr>
        <p:txBody>
          <a:bodyPr anchor="t">
            <a:noAutofit/>
          </a:bodyPr>
          <a:lstStyle/>
          <a:p>
            <a:r>
              <a:rPr lang="sk-SK" sz="2000" b="1" dirty="0"/>
              <a:t>Inteligentné vetvenie:</a:t>
            </a:r>
            <a:r>
              <a:rPr lang="sk-SK" sz="2000" dirty="0"/>
              <a:t> Program najprv kontroluje, či je premenná $password prázdna. Tým určuje, či sa bude aktualizovať aj heslo, alebo len ostatné údaje používateľa.</a:t>
            </a:r>
          </a:p>
          <a:p>
            <a:r>
              <a:rPr lang="sk-SK" sz="2000" b="1" dirty="0"/>
              <a:t>Ochrana pôvodného hesla:</a:t>
            </a:r>
            <a:r>
              <a:rPr lang="sk-SK" sz="2000" dirty="0"/>
              <a:t> Ak je heslo prázdne, kód použije SQL príkaz bez stĺpca password. To zabezpečí, že používateľovi zostane jeho staré funkčné heslo, ak si ho práve neželá zmeniť.</a:t>
            </a:r>
          </a:p>
          <a:p>
            <a:r>
              <a:rPr lang="sk-SK" sz="2000" b="1" dirty="0"/>
              <a:t>Bezpečné hashovanie:</a:t>
            </a:r>
            <a:r>
              <a:rPr lang="sk-SK" sz="2000" dirty="0"/>
              <a:t> Ak sa heslo mení, vždy prechádza cez password_hash(). Do databázy sa tak nikdy neuloží čistý text, ale len bezpečný kryptografický odtlačok.</a:t>
            </a:r>
          </a:p>
          <a:p>
            <a:r>
              <a:rPr lang="sk-SK" sz="2000" b="1" dirty="0"/>
              <a:t>Cielená aktualizácia (WHERE):</a:t>
            </a:r>
            <a:r>
              <a:rPr lang="sk-SK" sz="2000" dirty="0"/>
              <a:t> SQL príkaz UPDATE obsahuje podmienku WHERE id = :id, ktorá presne cieli na jedného konkrétneho používateľa a bráni prepísaniu celej databázy.</a:t>
            </a:r>
          </a:p>
          <a:p>
            <a:r>
              <a:rPr lang="sk-SK" sz="2000" b="1" dirty="0"/>
              <a:t>Prevencia SQL Injection:</a:t>
            </a:r>
            <a:r>
              <a:rPr lang="sk-SK" sz="2000" dirty="0"/>
              <a:t> Použitím prepare() a odovzdaním hodnôt cez pole $params v execute() sú všetky vstupy odfiltrované, čo chráni aplikáciu pred útokmi hackerov.</a:t>
            </a:r>
          </a:p>
          <a:p>
            <a:endParaRPr lang="sk-SK" sz="2000" dirty="0"/>
          </a:p>
        </p:txBody>
      </p:sp>
      <p:sp>
        <p:nvSpPr>
          <p:cNvPr id="10" name="Rectangle 9">
            <a:extLst>
              <a:ext uri="{FF2B5EF4-FFF2-40B4-BE49-F238E27FC236}">
                <a16:creationId xmlns:a16="http://schemas.microsoft.com/office/drawing/2014/main" id="{95A4E366-B635-25AA-AF52-50667A0AC4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A2499464-E2CF-62D7-A0D2-F01871658B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40491526"/>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B8AF402-0CE8-1591-46C0-4DF8B13A52C8}"/>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EBB60144-9A09-4DEF-1845-A93650C241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A377001-10D0-BB16-0891-7B489C1C7DE1}"/>
              </a:ext>
            </a:extLst>
          </p:cNvPr>
          <p:cNvSpPr>
            <a:spLocks noGrp="1"/>
          </p:cNvSpPr>
          <p:nvPr>
            <p:ph type="title"/>
          </p:nvPr>
        </p:nvSpPr>
        <p:spPr>
          <a:xfrm>
            <a:off x="1136396" y="787771"/>
            <a:ext cx="9688296" cy="979307"/>
          </a:xfrm>
        </p:spPr>
        <p:txBody>
          <a:bodyPr anchor="b">
            <a:normAutofit/>
          </a:bodyPr>
          <a:lstStyle/>
          <a:p>
            <a:r>
              <a:rPr lang="sk-SK" sz="4000" dirty="0"/>
              <a:t>CRUD pre users – find()</a:t>
            </a:r>
          </a:p>
        </p:txBody>
      </p:sp>
      <p:sp>
        <p:nvSpPr>
          <p:cNvPr id="3" name="Content Placeholder 2">
            <a:extLst>
              <a:ext uri="{FF2B5EF4-FFF2-40B4-BE49-F238E27FC236}">
                <a16:creationId xmlns:a16="http://schemas.microsoft.com/office/drawing/2014/main" id="{77480986-EE37-9C41-7807-03EF6177B249}"/>
              </a:ext>
            </a:extLst>
          </p:cNvPr>
          <p:cNvSpPr>
            <a:spLocks noGrp="1"/>
          </p:cNvSpPr>
          <p:nvPr>
            <p:ph idx="1"/>
          </p:nvPr>
        </p:nvSpPr>
        <p:spPr>
          <a:xfrm>
            <a:off x="1136396" y="2145032"/>
            <a:ext cx="10547604" cy="4180354"/>
          </a:xfrm>
        </p:spPr>
        <p:txBody>
          <a:bodyPr anchor="t">
            <a:noAutofit/>
          </a:bodyPr>
          <a:lstStyle/>
          <a:p>
            <a:r>
              <a:rPr lang="sk-SK" sz="2000" b="1" dirty="0"/>
              <a:t>Cielený výber:</a:t>
            </a:r>
            <a:r>
              <a:rPr lang="sk-SK" sz="2000" dirty="0"/>
              <a:t> SQL príkaz SELECT * FROM users WHERE id = :id hovorí databáze, aby vytiahla všetky stĺpce (*), ale len pre ten jeden konkrétny riadok, ktorého id sa zhoduje so zadaným parametrom.</a:t>
            </a:r>
          </a:p>
          <a:p>
            <a:r>
              <a:rPr lang="sk-SK" sz="2000" b="1" dirty="0"/>
              <a:t>Dvojitá návratová hodnota:</a:t>
            </a:r>
            <a:r>
              <a:rPr lang="sk-SK" sz="2000" dirty="0"/>
              <a:t> Typ object|false v hlavičke funkcie znamená, že ak sa používateľ nájde, vráti sa objekt s jeho dátami, no ak v databáze neexistuje, vráti to hodnotu false.</a:t>
            </a:r>
          </a:p>
          <a:p>
            <a:r>
              <a:rPr lang="sk-SK" sz="2000" b="1" dirty="0"/>
              <a:t>Príprava šablóny:</a:t>
            </a:r>
            <a:r>
              <a:rPr lang="sk-SK" sz="2000" dirty="0"/>
              <a:t> Pomocou $this-&gt;db-&gt;prepare($sql) si databáza predpripraví dopyt so zástupným symbolom :id, čo je základná ochrana pred SQL Injection útokmi.</a:t>
            </a:r>
          </a:p>
          <a:p>
            <a:r>
              <a:rPr lang="sk-SK" sz="2000" b="1" dirty="0"/>
              <a:t>Bezpečné dosadenie dát:</a:t>
            </a:r>
            <a:r>
              <a:rPr lang="sk-SK" sz="2000" dirty="0"/>
              <a:t> Metóda execute(['id' =&gt; $id]) prepojí reálne ID používateľa so zástupným symbolom a bezpečne vykoná dopyt na strane databázového servera.</a:t>
            </a:r>
          </a:p>
          <a:p>
            <a:r>
              <a:rPr lang="sk-SK" sz="2000" b="1" dirty="0"/>
              <a:t>Získanie jedného riadku:</a:t>
            </a:r>
            <a:r>
              <a:rPr lang="sk-SK" sz="2000" dirty="0"/>
              <a:t> Funkcia fetch() na konci namiesto fetchAll() zabezpečí, že databáza vráti iba jeden výsledok (prvý nájdený riadok), čo je pri hľadaní podľa unikátneho ID najefektívnejší spôsob.</a:t>
            </a:r>
          </a:p>
          <a:p>
            <a:endParaRPr lang="sk-SK" sz="2000" dirty="0"/>
          </a:p>
        </p:txBody>
      </p:sp>
      <p:sp>
        <p:nvSpPr>
          <p:cNvPr id="10" name="Rectangle 9">
            <a:extLst>
              <a:ext uri="{FF2B5EF4-FFF2-40B4-BE49-F238E27FC236}">
                <a16:creationId xmlns:a16="http://schemas.microsoft.com/office/drawing/2014/main" id="{BE66EA22-84AD-1094-17A9-101448E9EB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0187F8F5-AB73-28DB-88E0-D9E04C6F65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214557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063CFE39-F6B0-468D-8F2A-ACB8F954336B}"/>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3666FCCE-3346-BBB6-ECCC-89C13A5BC1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E8C017D-824D-9683-E941-69D0F373CDB8}"/>
              </a:ext>
            </a:extLst>
          </p:cNvPr>
          <p:cNvSpPr>
            <a:spLocks noGrp="1"/>
          </p:cNvSpPr>
          <p:nvPr>
            <p:ph type="title"/>
          </p:nvPr>
        </p:nvSpPr>
        <p:spPr>
          <a:xfrm>
            <a:off x="1136397" y="502021"/>
            <a:ext cx="9688296" cy="979307"/>
          </a:xfrm>
        </p:spPr>
        <p:txBody>
          <a:bodyPr anchor="b">
            <a:normAutofit/>
          </a:bodyPr>
          <a:lstStyle/>
          <a:p>
            <a:r>
              <a:rPr lang="sk-SK" sz="4000" dirty="0"/>
              <a:t>C</a:t>
            </a:r>
            <a:r>
              <a:rPr lang="sk-SK" sz="4000" dirty="0">
                <a:highlight>
                  <a:srgbClr val="00FFFF"/>
                </a:highlight>
              </a:rPr>
              <a:t>R</a:t>
            </a:r>
            <a:r>
              <a:rPr lang="sk-SK" sz="4000" dirty="0"/>
              <a:t>UD pre kategórie – all()</a:t>
            </a:r>
          </a:p>
        </p:txBody>
      </p:sp>
      <p:sp>
        <p:nvSpPr>
          <p:cNvPr id="3" name="Content Placeholder 2">
            <a:extLst>
              <a:ext uri="{FF2B5EF4-FFF2-40B4-BE49-F238E27FC236}">
                <a16:creationId xmlns:a16="http://schemas.microsoft.com/office/drawing/2014/main" id="{3D48D034-BFAB-FFBA-23F1-C08D1165A518}"/>
              </a:ext>
            </a:extLst>
          </p:cNvPr>
          <p:cNvSpPr>
            <a:spLocks noGrp="1"/>
          </p:cNvSpPr>
          <p:nvPr>
            <p:ph idx="1"/>
          </p:nvPr>
        </p:nvSpPr>
        <p:spPr>
          <a:xfrm>
            <a:off x="1136396" y="2418409"/>
            <a:ext cx="10656536" cy="3454358"/>
          </a:xfrm>
        </p:spPr>
        <p:txBody>
          <a:bodyPr anchor="t">
            <a:normAutofit/>
          </a:bodyPr>
          <a:lstStyle/>
          <a:p>
            <a:r>
              <a:rPr lang="sk-SK" dirty="0"/>
              <a:t>Skúsme či metóda funguje. Vložme do header.php nasledovný kód  a pozrime sa na stránku.</a:t>
            </a:r>
          </a:p>
        </p:txBody>
      </p:sp>
      <p:sp>
        <p:nvSpPr>
          <p:cNvPr id="10" name="Rectangle 9">
            <a:extLst>
              <a:ext uri="{FF2B5EF4-FFF2-40B4-BE49-F238E27FC236}">
                <a16:creationId xmlns:a16="http://schemas.microsoft.com/office/drawing/2014/main" id="{018FBD13-92FD-ED0A-A5F7-A6D27B4BAC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5E76098B-4ED0-7DDB-17D3-A925390C181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108989A1-3E19-00A5-802A-BC6452474795}"/>
              </a:ext>
            </a:extLst>
          </p:cNvPr>
          <p:cNvPicPr>
            <a:picLocks noChangeAspect="1"/>
          </p:cNvPicPr>
          <p:nvPr/>
        </p:nvPicPr>
        <p:blipFill>
          <a:blip r:embed="rId3"/>
          <a:stretch>
            <a:fillRect/>
          </a:stretch>
        </p:blipFill>
        <p:spPr>
          <a:xfrm>
            <a:off x="1274938" y="3768675"/>
            <a:ext cx="3400757" cy="2587304"/>
          </a:xfrm>
          <a:prstGeom prst="rect">
            <a:avLst/>
          </a:prstGeom>
        </p:spPr>
      </p:pic>
      <p:pic>
        <p:nvPicPr>
          <p:cNvPr id="7" name="Picture 6">
            <a:extLst>
              <a:ext uri="{FF2B5EF4-FFF2-40B4-BE49-F238E27FC236}">
                <a16:creationId xmlns:a16="http://schemas.microsoft.com/office/drawing/2014/main" id="{8870D11E-B126-4C8A-2017-908F9BD2AD0F}"/>
              </a:ext>
            </a:extLst>
          </p:cNvPr>
          <p:cNvPicPr>
            <a:picLocks noChangeAspect="1"/>
          </p:cNvPicPr>
          <p:nvPr/>
        </p:nvPicPr>
        <p:blipFill>
          <a:blip r:embed="rId4"/>
          <a:stretch>
            <a:fillRect/>
          </a:stretch>
        </p:blipFill>
        <p:spPr>
          <a:xfrm>
            <a:off x="5200310" y="4779721"/>
            <a:ext cx="5624383" cy="1385234"/>
          </a:xfrm>
          <a:prstGeom prst="rect">
            <a:avLst/>
          </a:prstGeom>
        </p:spPr>
      </p:pic>
    </p:spTree>
    <p:extLst>
      <p:ext uri="{BB962C8B-B14F-4D97-AF65-F5344CB8AC3E}">
        <p14:creationId xmlns:p14="http://schemas.microsoft.com/office/powerpoint/2010/main" val="72866580"/>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E4F1DBE-7FA8-A9C6-1AA2-E8CFC32889A9}"/>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B3B55B1D-CB93-BCDB-2A11-FE07E780B01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FA0F9A9-F7BB-06CB-79DF-88179ADBA78E}"/>
              </a:ext>
            </a:extLst>
          </p:cNvPr>
          <p:cNvSpPr>
            <a:spLocks noGrp="1"/>
          </p:cNvSpPr>
          <p:nvPr>
            <p:ph type="title"/>
          </p:nvPr>
        </p:nvSpPr>
        <p:spPr>
          <a:xfrm>
            <a:off x="1136396" y="787771"/>
            <a:ext cx="9688296" cy="979307"/>
          </a:xfrm>
        </p:spPr>
        <p:txBody>
          <a:bodyPr anchor="b">
            <a:normAutofit/>
          </a:bodyPr>
          <a:lstStyle/>
          <a:p>
            <a:r>
              <a:rPr lang="sk-SK" sz="4000" dirty="0"/>
              <a:t>CRUD pre users – find()</a:t>
            </a:r>
          </a:p>
        </p:txBody>
      </p:sp>
      <p:sp>
        <p:nvSpPr>
          <p:cNvPr id="3" name="Content Placeholder 2">
            <a:extLst>
              <a:ext uri="{FF2B5EF4-FFF2-40B4-BE49-F238E27FC236}">
                <a16:creationId xmlns:a16="http://schemas.microsoft.com/office/drawing/2014/main" id="{C605409F-2BB4-0CB0-0FBE-4A90119C98F8}"/>
              </a:ext>
            </a:extLst>
          </p:cNvPr>
          <p:cNvSpPr>
            <a:spLocks noGrp="1"/>
          </p:cNvSpPr>
          <p:nvPr>
            <p:ph idx="1"/>
          </p:nvPr>
        </p:nvSpPr>
        <p:spPr>
          <a:xfrm>
            <a:off x="1136396" y="2145032"/>
            <a:ext cx="10547604" cy="4180354"/>
          </a:xfrm>
        </p:spPr>
        <p:txBody>
          <a:bodyPr anchor="t">
            <a:noAutofit/>
          </a:bodyPr>
          <a:lstStyle/>
          <a:p>
            <a:r>
              <a:rPr lang="sk-SK" sz="2000" dirty="0"/>
              <a:t>Volanie v user-edit.php</a:t>
            </a:r>
          </a:p>
        </p:txBody>
      </p:sp>
      <p:sp>
        <p:nvSpPr>
          <p:cNvPr id="10" name="Rectangle 9">
            <a:extLst>
              <a:ext uri="{FF2B5EF4-FFF2-40B4-BE49-F238E27FC236}">
                <a16:creationId xmlns:a16="http://schemas.microsoft.com/office/drawing/2014/main" id="{33CED56A-4AF8-6EC5-D657-8EACB8AB85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98FEBAF4-9A1C-E133-9DDE-248C929342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7697E2C2-CBA9-408D-8049-3A01D22A78F7}"/>
              </a:ext>
            </a:extLst>
          </p:cNvPr>
          <p:cNvPicPr>
            <a:picLocks noChangeAspect="1"/>
          </p:cNvPicPr>
          <p:nvPr/>
        </p:nvPicPr>
        <p:blipFill>
          <a:blip r:embed="rId3"/>
          <a:stretch>
            <a:fillRect/>
          </a:stretch>
        </p:blipFill>
        <p:spPr>
          <a:xfrm>
            <a:off x="6471920" y="74270"/>
            <a:ext cx="5720078" cy="6768431"/>
          </a:xfrm>
          <a:prstGeom prst="rect">
            <a:avLst/>
          </a:prstGeom>
        </p:spPr>
      </p:pic>
      <p:pic>
        <p:nvPicPr>
          <p:cNvPr id="7" name="Picture 6">
            <a:extLst>
              <a:ext uri="{FF2B5EF4-FFF2-40B4-BE49-F238E27FC236}">
                <a16:creationId xmlns:a16="http://schemas.microsoft.com/office/drawing/2014/main" id="{0D134E4E-8CC7-BC84-636D-078FCCD5BCCF}"/>
              </a:ext>
            </a:extLst>
          </p:cNvPr>
          <p:cNvPicPr>
            <a:picLocks noChangeAspect="1"/>
          </p:cNvPicPr>
          <p:nvPr/>
        </p:nvPicPr>
        <p:blipFill>
          <a:blip r:embed="rId4"/>
          <a:stretch>
            <a:fillRect/>
          </a:stretch>
        </p:blipFill>
        <p:spPr>
          <a:xfrm>
            <a:off x="204566" y="3637280"/>
            <a:ext cx="6062788" cy="1375383"/>
          </a:xfrm>
          <a:prstGeom prst="rect">
            <a:avLst/>
          </a:prstGeom>
        </p:spPr>
      </p:pic>
    </p:spTree>
    <p:extLst>
      <p:ext uri="{BB962C8B-B14F-4D97-AF65-F5344CB8AC3E}">
        <p14:creationId xmlns:p14="http://schemas.microsoft.com/office/powerpoint/2010/main" val="110547156"/>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C3EC722-5C2A-EEAA-C5DF-EA10DFB70499}"/>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476A38B2-EEF0-6D49-3C8E-559690721DD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605D126-00D1-5E16-6680-6AE0F9929649}"/>
              </a:ext>
            </a:extLst>
          </p:cNvPr>
          <p:cNvSpPr>
            <a:spLocks noGrp="1"/>
          </p:cNvSpPr>
          <p:nvPr>
            <p:ph type="title"/>
          </p:nvPr>
        </p:nvSpPr>
        <p:spPr>
          <a:xfrm>
            <a:off x="1136396" y="787771"/>
            <a:ext cx="9688296" cy="979307"/>
          </a:xfrm>
        </p:spPr>
        <p:txBody>
          <a:bodyPr anchor="b">
            <a:normAutofit/>
          </a:bodyPr>
          <a:lstStyle/>
          <a:p>
            <a:r>
              <a:rPr lang="sk-SK" sz="4000" dirty="0"/>
              <a:t>Výpis článkov na homepage dynamicky</a:t>
            </a:r>
          </a:p>
        </p:txBody>
      </p:sp>
      <p:sp>
        <p:nvSpPr>
          <p:cNvPr id="3" name="Content Placeholder 2">
            <a:extLst>
              <a:ext uri="{FF2B5EF4-FFF2-40B4-BE49-F238E27FC236}">
                <a16:creationId xmlns:a16="http://schemas.microsoft.com/office/drawing/2014/main" id="{1005A899-9A26-E8E4-ABAA-60B8BFBE78C2}"/>
              </a:ext>
            </a:extLst>
          </p:cNvPr>
          <p:cNvSpPr>
            <a:spLocks noGrp="1"/>
          </p:cNvSpPr>
          <p:nvPr>
            <p:ph idx="1"/>
          </p:nvPr>
        </p:nvSpPr>
        <p:spPr>
          <a:xfrm>
            <a:off x="1136396" y="2145032"/>
            <a:ext cx="10547604" cy="4180354"/>
          </a:xfrm>
        </p:spPr>
        <p:txBody>
          <a:bodyPr anchor="t">
            <a:noAutofit/>
          </a:bodyPr>
          <a:lstStyle/>
          <a:p>
            <a:r>
              <a:rPr lang="sk-SK" sz="2000" dirty="0"/>
              <a:t>Home.php (používame metódu all na výpis) - </a:t>
            </a:r>
            <a:r>
              <a:rPr lang="sk-SK" sz="2000" dirty="0">
                <a:hlinkClick r:id="rId3"/>
              </a:rPr>
              <a:t>https://gist.github.com/livi83/b6fd0179069fcea1e0df700fe376f12a</a:t>
            </a:r>
            <a:endParaRPr lang="sk-SK" sz="2000" dirty="0"/>
          </a:p>
          <a:p>
            <a:r>
              <a:rPr lang="sk-SK" sz="2000" dirty="0"/>
              <a:t>Header.php (Potrebujeme prerobiť, lebo už máme class App ktorá sa stará o init. Jediné čo v ňom necháme je require na Helper class kvôli vypisovaniu title </a:t>
            </a:r>
            <a:r>
              <a:rPr lang="sk-SK" sz="2000" dirty="0">
                <a:hlinkClick r:id="rId4"/>
              </a:rPr>
              <a:t>https://gist.github.com/livi83/b45605b9bbb2f309a3b27745673311eb</a:t>
            </a:r>
            <a:endParaRPr lang="sk-SK" sz="2000" dirty="0"/>
          </a:p>
          <a:p>
            <a:endParaRPr lang="sk-SK" sz="2000" dirty="0"/>
          </a:p>
        </p:txBody>
      </p:sp>
      <p:sp>
        <p:nvSpPr>
          <p:cNvPr id="10" name="Rectangle 9">
            <a:extLst>
              <a:ext uri="{FF2B5EF4-FFF2-40B4-BE49-F238E27FC236}">
                <a16:creationId xmlns:a16="http://schemas.microsoft.com/office/drawing/2014/main" id="{0B8EF1DF-3FA5-C162-2183-F6732FF9A8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A4CCECBF-84CF-D9B4-9C2E-96DDA0E20F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7362417"/>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7B03C86-E8A4-6BEB-C0A8-80A8384590A1}"/>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F3DB57AE-C406-AE24-4289-266264C505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8B6DD61-D577-EB25-861F-194F2C0F8F56}"/>
              </a:ext>
            </a:extLst>
          </p:cNvPr>
          <p:cNvSpPr>
            <a:spLocks noGrp="1"/>
          </p:cNvSpPr>
          <p:nvPr>
            <p:ph type="title"/>
          </p:nvPr>
        </p:nvSpPr>
        <p:spPr>
          <a:xfrm>
            <a:off x="1136396" y="787771"/>
            <a:ext cx="9688296" cy="979307"/>
          </a:xfrm>
        </p:spPr>
        <p:txBody>
          <a:bodyPr anchor="b">
            <a:normAutofit/>
          </a:bodyPr>
          <a:lstStyle/>
          <a:p>
            <a:r>
              <a:rPr lang="sk-SK" sz="4000" dirty="0"/>
              <a:t>Úloha pre vás</a:t>
            </a:r>
          </a:p>
        </p:txBody>
      </p:sp>
      <p:sp>
        <p:nvSpPr>
          <p:cNvPr id="3" name="Content Placeholder 2">
            <a:extLst>
              <a:ext uri="{FF2B5EF4-FFF2-40B4-BE49-F238E27FC236}">
                <a16:creationId xmlns:a16="http://schemas.microsoft.com/office/drawing/2014/main" id="{8AF78063-6403-E830-6A46-B1B7A4D6E132}"/>
              </a:ext>
            </a:extLst>
          </p:cNvPr>
          <p:cNvSpPr>
            <a:spLocks noGrp="1"/>
          </p:cNvSpPr>
          <p:nvPr>
            <p:ph idx="1"/>
          </p:nvPr>
        </p:nvSpPr>
        <p:spPr>
          <a:xfrm>
            <a:off x="1136396" y="2145032"/>
            <a:ext cx="10547604" cy="4180354"/>
          </a:xfrm>
        </p:spPr>
        <p:txBody>
          <a:bodyPr anchor="t">
            <a:noAutofit/>
          </a:bodyPr>
          <a:lstStyle/>
          <a:p>
            <a:r>
              <a:rPr lang="sk-SK" sz="2000" dirty="0"/>
              <a:t>Skúste vypísať všetky články na stránke /blog</a:t>
            </a:r>
          </a:p>
          <a:p>
            <a:r>
              <a:rPr lang="sk-SK" sz="2000" dirty="0"/>
              <a:t>Vytvorte single-post.php pre zobrazenie stránky konkrétneho článku cez metódu find()</a:t>
            </a:r>
          </a:p>
          <a:p>
            <a:r>
              <a:rPr lang="sk-SK" sz="2000" dirty="0"/>
              <a:t>Prepíšte dotaz v Post pre mettódu all() aby vracala aj kategórie a následne vypíšte tieto kategorie na home.php, blog.php single-post.php</a:t>
            </a:r>
          </a:p>
          <a:p>
            <a:r>
              <a:rPr lang="sk-SK" sz="2000" dirty="0"/>
              <a:t>Prerobte triedu Redirect. </a:t>
            </a:r>
            <a:r>
              <a:rPr lang="sk-SK" sz="2000"/>
              <a:t>Metóda redirect nech je statická, nech prijíma parameter url a využívate ju všade, kde vykonávate presmerovanie</a:t>
            </a:r>
            <a:endParaRPr lang="sk-SK" sz="2000" dirty="0"/>
          </a:p>
        </p:txBody>
      </p:sp>
      <p:sp>
        <p:nvSpPr>
          <p:cNvPr id="10" name="Rectangle 9">
            <a:extLst>
              <a:ext uri="{FF2B5EF4-FFF2-40B4-BE49-F238E27FC236}">
                <a16:creationId xmlns:a16="http://schemas.microsoft.com/office/drawing/2014/main" id="{9E4DF8A9-006D-3872-0758-FCD62A8459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A3C7BE12-F312-1927-CD8A-E84FA1D743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0317512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4461</TotalTime>
  <Words>5911</Words>
  <Application>Microsoft Office PowerPoint</Application>
  <PresentationFormat>Widescreen</PresentationFormat>
  <Paragraphs>453</Paragraphs>
  <Slides>92</Slides>
  <Notes>88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92</vt:i4>
      </vt:variant>
    </vt:vector>
  </HeadingPairs>
  <TitlesOfParts>
    <vt:vector size="97" baseType="lpstr">
      <vt:lpstr>Aptos</vt:lpstr>
      <vt:lpstr>Aptos Display</vt:lpstr>
      <vt:lpstr>Arial</vt:lpstr>
      <vt:lpstr>Wingdings</vt:lpstr>
      <vt:lpstr>Office Theme</vt:lpstr>
      <vt:lpstr>Objektovo orientované programovanie</vt:lpstr>
      <vt:lpstr>CRUD</vt:lpstr>
      <vt:lpstr>CRUD pre kategórie</vt:lpstr>
      <vt:lpstr>CRUD pre kategórie</vt:lpstr>
      <vt:lpstr>CRUD pre kategórie</vt:lpstr>
      <vt:lpstr>CRUD pre kategórie – volanie súboru</vt:lpstr>
      <vt:lpstr>CRUD pre kategórie – all()</vt:lpstr>
      <vt:lpstr>CRUD pre kategórie – all()</vt:lpstr>
      <vt:lpstr>CRUD pre kategórie – all()</vt:lpstr>
      <vt:lpstr>CRUD pre kategórie – all()</vt:lpstr>
      <vt:lpstr>CRUD pre kategórie – all()</vt:lpstr>
      <vt:lpstr>CRUD pre kategórie – all()</vt:lpstr>
      <vt:lpstr>CRUD pre kategórie – all() v admin rozhraní</vt:lpstr>
      <vt:lpstr>CRUD pre kategórie – all() v admin rozhraní</vt:lpstr>
      <vt:lpstr>CRUD pre kategórie – all() v admin rozhraní</vt:lpstr>
      <vt:lpstr>CRUD pre kategórie – all() v admin rozhraní</vt:lpstr>
      <vt:lpstr>CRUD pre kategórie – all() v admin rozhraní</vt:lpstr>
      <vt:lpstr>CRUD pre kategórie – all() v admin rozhraní</vt:lpstr>
      <vt:lpstr>CRUD pre kategórie – all() v admin rozhraní</vt:lpstr>
      <vt:lpstr>CRUD pre kategórie – all() v admin rozhraní</vt:lpstr>
      <vt:lpstr>CRUD pre kategórie – all() v admin rozhraní</vt:lpstr>
      <vt:lpstr>CRUD pre kategórie – all() v admin rozhraní</vt:lpstr>
      <vt:lpstr>CRUD pre kategórie – all() v admin rozhraní</vt:lpstr>
      <vt:lpstr>CRUD pre kategórie – zobrazenie počtu postov na kategóriu</vt:lpstr>
      <vt:lpstr>CRUD pre kategórie – zobrazenie počtu postov na kategóriu (prvý spôsob)</vt:lpstr>
      <vt:lpstr>CRUD pre kategórie – zobrazenie počtu postov na kategóriu (prvý spôsob)</vt:lpstr>
      <vt:lpstr>CRUD pre kategórie – zobrazenie počtu postov na kategóriu (prvý spôsob)</vt:lpstr>
      <vt:lpstr>CRUD pre kategórie – zobrazenie počtu postov na kategóriu (druhý spôsob)</vt:lpstr>
      <vt:lpstr>CRUD pre kategórie – zmazanie kategórie</vt:lpstr>
      <vt:lpstr>CRUD pre kategórie – zmazanie kategórie</vt:lpstr>
      <vt:lpstr>CRUD pre kategórie – zmazanie kategórie</vt:lpstr>
      <vt:lpstr>CRUD pre kategórie – zmazanie kategórie</vt:lpstr>
      <vt:lpstr>CRUD pre kategórie – zmazanie kategórie</vt:lpstr>
      <vt:lpstr>CRUD pre kategórie – zmazanie kategórie</vt:lpstr>
      <vt:lpstr>CRUD pre kategórie – zmazanie kategórie</vt:lpstr>
      <vt:lpstr>CRUD pre kategórie – zmazanie kategórie</vt:lpstr>
      <vt:lpstr>CRUD pre kategórie – zmazanie kategórie (úvaha)</vt:lpstr>
      <vt:lpstr>CRUD pre kategórie – zmazanie kategórie (úvaha)</vt:lpstr>
      <vt:lpstr>CRUD pre kategórie – zmazanie kategórie (úvaha)</vt:lpstr>
      <vt:lpstr>CRUD pre kategórie – zmazanie kategórie (úvaha)</vt:lpstr>
      <vt:lpstr>CRUD pre kategórie – zmazanie kategórie (úvaha)</vt:lpstr>
      <vt:lpstr>CRUD pre kategórie – zmazanie kategórie (úvaha)</vt:lpstr>
      <vt:lpstr>CRUD pre kategórie – zmazanie kategórie (úvaha)</vt:lpstr>
      <vt:lpstr>CRUD pre kategórie – zmazanie kategórie (úvaha)</vt:lpstr>
      <vt:lpstr>CRUD pre kategórie – zmazanie kategórie (úvaha)</vt:lpstr>
      <vt:lpstr>CRUD pre kategórie – zmazanie kategórie (úvaha)</vt:lpstr>
      <vt:lpstr>CRUD pre kategórie – zmazanie kategórie (úvaha)</vt:lpstr>
      <vt:lpstr>CRUD pre kategórie – zmazanie kategórie (úvaha)</vt:lpstr>
      <vt:lpstr>CRUD pre kategórie – vytvorenie kategórie</vt:lpstr>
      <vt:lpstr>CRUD pre kategórie – úvaha </vt:lpstr>
      <vt:lpstr>CRUD pre kategórie – vytvorenie kategórie</vt:lpstr>
      <vt:lpstr>CRUD pre kategórie – vytvorenie kategórie</vt:lpstr>
      <vt:lpstr>CRUD pre kategórie – vytvorenie kategórie</vt:lpstr>
      <vt:lpstr>CRUD pre kategórie</vt:lpstr>
      <vt:lpstr>CRUD pre kategórie</vt:lpstr>
      <vt:lpstr>CRUD pre kategórie</vt:lpstr>
      <vt:lpstr>CRUD pre posts</vt:lpstr>
      <vt:lpstr>CRUD pre posts – vysvetlenie metód</vt:lpstr>
      <vt:lpstr>CRUD pre posts – create(), update()</vt:lpstr>
      <vt:lpstr>CRUD pre posts – create()</vt:lpstr>
      <vt:lpstr>CRUD pre posts – create()</vt:lpstr>
      <vt:lpstr>CRUD pre posts – update()</vt:lpstr>
      <vt:lpstr>CRUD pre posts – getCategoryIdsByPosts</vt:lpstr>
      <vt:lpstr>CRUD pre posts – templates</vt:lpstr>
      <vt:lpstr>CRUD pre posts – aktuálny stav</vt:lpstr>
      <vt:lpstr>CRUD pre posts – aktuálny stav</vt:lpstr>
      <vt:lpstr>CRUD pre posts – upload obrázka</vt:lpstr>
      <vt:lpstr>CRUD pre posts – upload obrázka</vt:lpstr>
      <vt:lpstr>CRUD pre posts – upload obrázka</vt:lpstr>
      <vt:lpstr>CRUD pre posts – upload obrázka</vt:lpstr>
      <vt:lpstr>CRUD pre posts – upload obrázka</vt:lpstr>
      <vt:lpstr>CRUD pre posts – upload obrázka</vt:lpstr>
      <vt:lpstr>CRUD pre posts – upload obrázka</vt:lpstr>
      <vt:lpstr>CRUD pre posts – upload obrázka</vt:lpstr>
      <vt:lpstr>CRUD pre users</vt:lpstr>
      <vt:lpstr>CRUD pre users</vt:lpstr>
      <vt:lpstr>CRUD pre users</vt:lpstr>
      <vt:lpstr>CRUD pre users </vt:lpstr>
      <vt:lpstr>CRUD pre users – all()</vt:lpstr>
      <vt:lpstr>CRUD pre users – all()</vt:lpstr>
      <vt:lpstr>CRUD pre users – all()</vt:lpstr>
      <vt:lpstr>CRUD pre users – delete()</vt:lpstr>
      <vt:lpstr>CRUD pre users – delete()</vt:lpstr>
      <vt:lpstr>CRUD pre users – create()</vt:lpstr>
      <vt:lpstr>CRUD pre users – create()</vt:lpstr>
      <vt:lpstr>CRUD pre users – create()</vt:lpstr>
      <vt:lpstr>CRUD pre users – delete()</vt:lpstr>
      <vt:lpstr>CRUD pre users – update()</vt:lpstr>
      <vt:lpstr>CRUD pre users – find()</vt:lpstr>
      <vt:lpstr>CRUD pre users – find()</vt:lpstr>
      <vt:lpstr>Výpis článkov na homepage dynamicky</vt:lpstr>
      <vt:lpstr>Úloha pre vás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Lívia Kelebercová</dc:creator>
  <cp:lastModifiedBy>Lívia Kelebercová</cp:lastModifiedBy>
  <cp:revision>276</cp:revision>
  <dcterms:created xsi:type="dcterms:W3CDTF">2026-02-24T11:30:55Z</dcterms:created>
  <dcterms:modified xsi:type="dcterms:W3CDTF">2026-04-23T12:44:55Z</dcterms:modified>
</cp:coreProperties>
</file>