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12192000" cy="6858000"/>
  <p:notesSz cx="6858000" cy="9144000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86" autoAdjust="0"/>
    <p:restoredTop sz="84988" autoAdjust="0"/>
  </p:normalViewPr>
  <p:slideViewPr>
    <p:cSldViewPr snapToGrid="0">
      <p:cViewPr varScale="1">
        <p:scale>
          <a:sx n="81" d="100"/>
          <a:sy n="81" d="100"/>
        </p:scale>
        <p:origin x="754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8F2579-5E53-488A-A784-A0E74A274EA3}" type="datetimeFigureOut">
              <a:rPr lang="sk-SK" smtClean="0"/>
              <a:t>11. 3. 2026</a:t>
            </a:fld>
            <a:endParaRPr lang="sk-SK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k-SK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424CAF-E5B4-4F25-AAE5-40F02A36345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4532751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B25891-22F2-9AA1-C998-0D5B1CCC45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D7D996D-6A1D-AFAD-E814-37354FBB68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k-S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C469A6-9027-B450-B84F-737F630E28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11. 3. 2026</a:t>
            </a:fld>
            <a:endParaRPr lang="sk-S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1255E4-9757-B496-8728-2D8532B3D0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FA32F0-86A3-7B68-B411-DE8846FDFD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6750555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5FFD38-92BB-827D-7420-DF85DB83A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75ABEC4-B533-368D-A3A1-B1722345F8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C41239-246A-378A-8D50-D454986588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11. 3. 2026</a:t>
            </a:fld>
            <a:endParaRPr lang="sk-S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CC2C26-18DA-56C2-97B4-6F848F5ADE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E3AD75-1569-5D5B-129B-C6BDD33189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546668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E156D35-4A62-C9D6-9E48-801936B5F2A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CBB4D9F-F3AB-845E-1880-F90202A8CF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5C5783-3909-724A-4A73-C0060A122C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11. 3. 2026</a:t>
            </a:fld>
            <a:endParaRPr lang="sk-S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7C9723-3507-0AB8-51FF-87CE619B73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415DC9-EBA5-A08E-0648-F86A137353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8589296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D09017-8C8B-ACD7-8F24-01EBF9916B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B0B866-7878-0594-C3B7-D65542B20F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73D378-0D39-64DC-27EA-4A09C47CFF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11. 3. 2026</a:t>
            </a:fld>
            <a:endParaRPr lang="sk-S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7CADAC-F02F-A983-1AFA-FC718AD546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D3A87C-58F7-DD64-8D6A-39CD81EB2D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564929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92AF98-5F4A-AB66-2709-F172C167D6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A5F66DD-D23B-0E8C-2871-C78EE2F07B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7AB41E-067D-2D6A-9C6F-B447A39F47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11. 3. 2026</a:t>
            </a:fld>
            <a:endParaRPr lang="sk-S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DCEC4A-2EA9-94E9-A955-FE107F5C27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6220EB-CCA2-0CC3-0D36-2DF5732346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2391678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0E7838-7560-C394-333F-A84A9BE731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7D2848-AC12-3267-EED2-4651032C416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E99A42-4AAD-E0DC-6FFC-EF95C3E976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C8AC3C-B305-DC6F-D2B7-8A1D45F9AB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11. 3. 2026</a:t>
            </a:fld>
            <a:endParaRPr lang="sk-S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DF94EDD-964E-CD0F-3083-064A99CCE6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E038AEB-2679-A5B1-46E8-FCD809E9AB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8058534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A43CC5-7D70-0591-2D1C-CE8AD563D6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C0A885-EED5-35BE-60BA-EDD476D9A6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70C2E06-1F62-66F5-7B5C-7F575E0C63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CF1EB6-8944-BC67-3980-9F01C403E9C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A01586A-008B-1D54-F768-E82A128383D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E24130F-36A9-F24B-C0B3-6BE334B483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11. 3. 2026</a:t>
            </a:fld>
            <a:endParaRPr lang="sk-SK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EF9E3DD-3BAB-B767-1456-DE73BC10AC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444063D-733D-9258-00D1-B5502ECAD7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9363646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10F8A9-1064-217C-24BA-2FC026B610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76553C8-C4D6-DC2A-F93E-335969F549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11. 3. 2026</a:t>
            </a:fld>
            <a:endParaRPr lang="sk-SK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8CB070D-81EB-5B9F-7411-41BB9363E4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63C7EE6-4D07-A432-513D-A3B2AEF03C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221166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011CB0-57B8-4F2D-6C14-7824F1892B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11. 3. 2026</a:t>
            </a:fld>
            <a:endParaRPr lang="sk-SK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7D29B5B-DB86-E06E-082D-24C2D231E6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442259-2DD3-6AC1-4F66-956F68AA23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6869594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EF84F6-E00B-3CAA-A262-19FDC20EC2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3C05A7-710C-4BFA-37DB-C2D1DE94CB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4D1EF70-B658-63A0-4999-7B10906211F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7C8AB7-FF48-9DF5-E1FA-D0CF1BAD2C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11. 3. 2026</a:t>
            </a:fld>
            <a:endParaRPr lang="sk-S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C6CD8A-151D-4AEA-0089-8C6B8B18A3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D293B0-A4DC-B568-1A41-4E18493588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5769358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C78532-C62F-C389-478F-13970C8CEA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C3B27C8-9ED6-A099-CA91-025FE1F772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k-S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151B911-1921-EA95-8693-3F2B6D3AC3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08BA72-B432-F90D-F41F-DC419DFEEA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11. 3. 2026</a:t>
            </a:fld>
            <a:endParaRPr lang="sk-S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3974617-2D5A-EEF1-9421-E41A4BA8CE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442B506-BE3D-29B6-6C3C-C5C9311158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689721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3A35533-3CCB-D805-3716-E6FB980ABA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1E76BA-6BE0-993B-834E-8D7BB0C810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F0E846-E523-4830-F38D-6C59C22BE9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41038B4-7DC0-4E77-9675-3ADA80B47463}" type="datetimeFigureOut">
              <a:rPr lang="sk-SK" smtClean="0"/>
              <a:t>11. 3. 2026</a:t>
            </a:fld>
            <a:endParaRPr lang="sk-S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55E1E-A5F0-9171-259F-3BC4C0CBF7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sk-S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4E5E75-3667-EEFA-E29A-FEEB2DC8FD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126458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k-S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templatemo.com/tm-607-glass-admin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livi83/sj2_blog" TargetMode="External"/><Relationship Id="rId2" Type="http://schemas.openxmlformats.org/officeDocument/2006/relationships/hyperlink" Target="https://github.com/livi83/sj3_blo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github.com/livi83/sj67_blog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6F5A5072-7B47-4D32-B52A-4EBBF590B8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715DAF0-AE1B-46C9-8A6B-DB2AA05AB9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2" y="-22693"/>
            <a:ext cx="12191999" cy="4374129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rgbClr val="000000"/>
              </a:gs>
            </a:gsLst>
            <a:lin ang="15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016219D-510E-4184-9090-6D5578A87B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3908719" y="-3931841"/>
            <a:ext cx="4374557" cy="12192000"/>
          </a:xfrm>
          <a:prstGeom prst="rect">
            <a:avLst/>
          </a:prstGeom>
          <a:gradFill>
            <a:gsLst>
              <a:gs pos="40000">
                <a:schemeClr val="accent1">
                  <a:alpha val="0"/>
                </a:schemeClr>
              </a:gs>
              <a:gs pos="100000">
                <a:schemeClr val="accent1">
                  <a:lumMod val="75000"/>
                  <a:alpha val="52000"/>
                </a:scheme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FF4A713-7B75-4B21-90D7-5AB19547C7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4136696" y="-3703868"/>
            <a:ext cx="4374128" cy="11736479"/>
          </a:xfrm>
          <a:prstGeom prst="rect">
            <a:avLst/>
          </a:prstGeom>
          <a:gradFill>
            <a:gsLst>
              <a:gs pos="17000">
                <a:schemeClr val="accent1">
                  <a:alpha val="0"/>
                </a:schemeClr>
              </a:gs>
              <a:gs pos="100000">
                <a:srgbClr val="000000">
                  <a:alpha val="37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C631C0B-6DA6-4E57-8231-CE32B3434A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5" y="-22690"/>
            <a:ext cx="8542485" cy="4374126"/>
          </a:xfrm>
          <a:prstGeom prst="rect">
            <a:avLst/>
          </a:prstGeom>
          <a:gradFill>
            <a:gsLst>
              <a:gs pos="0">
                <a:schemeClr val="accent1">
                  <a:lumMod val="50000"/>
                  <a:alpha val="0"/>
                </a:schemeClr>
              </a:gs>
              <a:gs pos="100000">
                <a:srgbClr val="000000">
                  <a:alpha val="25000"/>
                </a:srgb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C29501E6-A978-4A61-9689-9085AF97A5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2508972">
            <a:off x="5945431" y="-1032053"/>
            <a:ext cx="4990147" cy="4439131"/>
          </a:xfrm>
          <a:custGeom>
            <a:avLst/>
            <a:gdLst>
              <a:gd name="connsiteX0" fmla="*/ 4990147 w 4990147"/>
              <a:gd name="connsiteY0" fmla="*/ 2229378 h 4439131"/>
              <a:gd name="connsiteX1" fmla="*/ 917384 w 4990147"/>
              <a:gd name="connsiteY1" fmla="*/ 4439131 h 4439131"/>
              <a:gd name="connsiteX2" fmla="*/ 910814 w 4990147"/>
              <a:gd name="connsiteY2" fmla="*/ 4434219 h 4439131"/>
              <a:gd name="connsiteX3" fmla="*/ 0 w 4990147"/>
              <a:gd name="connsiteY3" fmla="*/ 2502877 h 4439131"/>
              <a:gd name="connsiteX4" fmla="*/ 2502877 w 4990147"/>
              <a:gd name="connsiteY4" fmla="*/ 0 h 4439131"/>
              <a:gd name="connsiteX5" fmla="*/ 4954904 w 4990147"/>
              <a:gd name="connsiteY5" fmla="*/ 1998460 h 4439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90147" h="4439131">
                <a:moveTo>
                  <a:pt x="4990147" y="2229378"/>
                </a:moveTo>
                <a:lnTo>
                  <a:pt x="917384" y="4439131"/>
                </a:lnTo>
                <a:lnTo>
                  <a:pt x="910814" y="4434219"/>
                </a:lnTo>
                <a:cubicBezTo>
                  <a:pt x="354557" y="3975154"/>
                  <a:pt x="0" y="3280421"/>
                  <a:pt x="0" y="2502877"/>
                </a:cubicBezTo>
                <a:cubicBezTo>
                  <a:pt x="0" y="1120576"/>
                  <a:pt x="1120576" y="0"/>
                  <a:pt x="2502877" y="0"/>
                </a:cubicBezTo>
                <a:cubicBezTo>
                  <a:pt x="3712390" y="0"/>
                  <a:pt x="4721520" y="857941"/>
                  <a:pt x="4954904" y="199846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22000"/>
                </a:schemeClr>
              </a:gs>
              <a:gs pos="87000">
                <a:schemeClr val="accent1">
                  <a:lumMod val="60000"/>
                  <a:lumOff val="40000"/>
                  <a:alpha val="2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974FF31-171A-C7FC-7C52-28593AF227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14824" y="735106"/>
            <a:ext cx="10053763" cy="2928470"/>
          </a:xfrm>
        </p:spPr>
        <p:txBody>
          <a:bodyPr anchor="b">
            <a:normAutofit/>
          </a:bodyPr>
          <a:lstStyle/>
          <a:p>
            <a:pPr algn="l"/>
            <a:r>
              <a:rPr lang="sk-SK" sz="4800" dirty="0">
                <a:solidFill>
                  <a:srgbClr val="FFFFFF"/>
                </a:solidFill>
              </a:rPr>
              <a:t>Templating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66DF456-F062-686B-5FC9-6F46E34131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50682" y="4870824"/>
            <a:ext cx="10005951" cy="1458258"/>
          </a:xfrm>
        </p:spPr>
        <p:txBody>
          <a:bodyPr anchor="ctr">
            <a:normAutofit/>
          </a:bodyPr>
          <a:lstStyle/>
          <a:p>
            <a:pPr algn="l"/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563473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354902B-E8D5-A598-607E-5D26067168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8C55FE73-E2B1-F40F-6BDA-B41C54C765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43C291A-99EE-2F74-4933-DE10F6FD35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 fontScale="90000"/>
          </a:bodyPr>
          <a:lstStyle/>
          <a:p>
            <a:r>
              <a:rPr lang="sk-SK" sz="4000" dirty="0"/>
              <a:t>Úloha 1 – header-admin, footer-admin templates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8DC16B-21D8-5C53-3984-5A515FD977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2418409"/>
            <a:ext cx="9563026" cy="3454358"/>
          </a:xfrm>
        </p:spPr>
        <p:txBody>
          <a:bodyPr anchor="t">
            <a:normAutofit/>
          </a:bodyPr>
          <a:lstStyle/>
          <a:p>
            <a:r>
              <a:rPr lang="sk-SK" sz="2400" dirty="0"/>
              <a:t>Admin rozhranie má iný header a footer</a:t>
            </a:r>
          </a:p>
          <a:p>
            <a:r>
              <a:rPr lang="sk-SK" sz="2400" dirty="0"/>
              <a:t>Všetky ostatné súbory musíme identicky rozdeliť na menšie celky</a:t>
            </a:r>
          </a:p>
          <a:p>
            <a:r>
              <a:rPr lang="sk-SK" sz="2400" dirty="0"/>
              <a:t>Vytvoríme si v partials súbory header-admin.php a footer-admin.php a pokračujeme identicky </a:t>
            </a:r>
            <a:r>
              <a:rPr lang="sk-SK" sz="2400" dirty="0">
                <a:sym typeface="Wingdings" panose="05000000000000000000" pitchFamily="2" charset="2"/>
              </a:rPr>
              <a:t> </a:t>
            </a:r>
            <a:r>
              <a:rPr lang="sk-SK" sz="2400" dirty="0"/>
              <a:t> </a:t>
            </a:r>
          </a:p>
          <a:p>
            <a:endParaRPr lang="sk-SK" sz="24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C0DF060-5CE9-775A-C17B-0E7DF19E2D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BBC5539-5DBC-E817-92D9-9AAA766D5A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64161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92B1864-1D73-623E-6AB6-9792569964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2CF679F4-FE9C-2C87-7947-8800EBC094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B28EFCA-C6C7-089B-34D7-DD938244A6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include, include_once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107F51-1E7E-4EC8-C7E9-663FB8D931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2418409"/>
            <a:ext cx="9563026" cy="3454358"/>
          </a:xfrm>
        </p:spPr>
        <p:txBody>
          <a:bodyPr anchor="t">
            <a:normAutofit fontScale="92500"/>
          </a:bodyPr>
          <a:lstStyle/>
          <a:p>
            <a:pPr marL="0" indent="0">
              <a:buNone/>
            </a:pPr>
            <a:r>
              <a:rPr lang="sk-SK" sz="2400" b="1" dirty="0"/>
              <a:t>include</a:t>
            </a:r>
          </a:p>
          <a:p>
            <a:r>
              <a:rPr lang="sk-SK" sz="2400" dirty="0"/>
              <a:t>vloží a vykoná obsah iného PHP súboru</a:t>
            </a:r>
          </a:p>
          <a:p>
            <a:r>
              <a:rPr lang="sk-SK" sz="2400" dirty="0"/>
              <a:t>ak súbor neexistuje zobrazí sa warning, ale skript pokračuje</a:t>
            </a:r>
          </a:p>
          <a:p>
            <a:r>
              <a:rPr lang="sk-SK" sz="2400" dirty="0"/>
              <a:t>súbor môže byť načítaný viackrát</a:t>
            </a:r>
          </a:p>
          <a:p>
            <a:pPr marL="0" indent="0">
              <a:buNone/>
            </a:pPr>
            <a:r>
              <a:rPr lang="sk-SK" sz="2400" b="1" dirty="0"/>
              <a:t>include_once</a:t>
            </a:r>
          </a:p>
          <a:p>
            <a:r>
              <a:rPr lang="sk-SK" sz="2400" dirty="0"/>
              <a:t>funguje rovnako ako include, ale súbor sa načíta iba raz</a:t>
            </a:r>
          </a:p>
          <a:p>
            <a:r>
              <a:rPr lang="sk-SK" sz="2400" dirty="0"/>
              <a:t>ak už bol načítaný, ďalšie volanie sa ignoruje</a:t>
            </a:r>
          </a:p>
          <a:p>
            <a:r>
              <a:rPr lang="sk-SK" sz="2400" dirty="0"/>
              <a:t>používa sa pri súboroch obsahujúcich vzhľad, nie dôležitú funkcionalitu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3BA66D4-CA54-92CD-14C8-49DA5D92A8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6DD785A-5C9F-59DF-825A-0AD4DCEAA8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56370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EBD599A-B606-3847-8048-46179F4233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F84956D-3863-A91A-2DFE-B97E27B9D2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6D0EF9C-A49C-2679-F22C-6661F01191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require, require_once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EBC26F-D883-8DA0-0ED6-7D48AD9B55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2418409"/>
            <a:ext cx="9563026" cy="3454358"/>
          </a:xfrm>
        </p:spPr>
        <p:txBody>
          <a:bodyPr anchor="t">
            <a:normAutofit fontScale="92500"/>
          </a:bodyPr>
          <a:lstStyle/>
          <a:p>
            <a:pPr marL="0" indent="0">
              <a:buNone/>
            </a:pPr>
            <a:r>
              <a:rPr lang="sk-SK" sz="2400" b="1" dirty="0"/>
              <a:t>require</a:t>
            </a:r>
          </a:p>
          <a:p>
            <a:r>
              <a:rPr lang="sk-SK" sz="2400" dirty="0"/>
              <a:t>vloží a vykoná obsah iného PHP súboru</a:t>
            </a:r>
          </a:p>
          <a:p>
            <a:r>
              <a:rPr lang="sk-SK" sz="2400" dirty="0"/>
              <a:t>ak súbor neexistuje vznikne fatal error a skript sa zastaví</a:t>
            </a:r>
          </a:p>
          <a:p>
            <a:r>
              <a:rPr lang="sk-SK" sz="2400" dirty="0"/>
              <a:t>súbor môže byť načítaný viackrát</a:t>
            </a:r>
          </a:p>
          <a:p>
            <a:pPr marL="0" indent="0">
              <a:buNone/>
            </a:pPr>
            <a:r>
              <a:rPr lang="sk-SK" sz="2400" b="1" dirty="0"/>
              <a:t>require_once</a:t>
            </a:r>
          </a:p>
          <a:p>
            <a:r>
              <a:rPr lang="sk-SK" sz="2400" dirty="0"/>
              <a:t>funguje rovnako ako require, ale súbor sa načíta iba raz</a:t>
            </a:r>
          </a:p>
          <a:p>
            <a:r>
              <a:rPr lang="sk-SK" sz="2400" dirty="0"/>
              <a:t>ak už bol načítaný, ďalšie volanie sa nevykoná</a:t>
            </a:r>
          </a:p>
          <a:p>
            <a:r>
              <a:rPr lang="sk-SK" sz="2400" dirty="0"/>
              <a:t>používa sa pri súboroch s pripojením na databázu, konfiguračné súbory atď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FC9E663-E356-7568-2C76-B442011CBC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2C510DB-3718-7A7C-930A-CCD5EA108F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69214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240CAB5-272D-2A3F-052A-4A6E4BCD00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8F89CF31-3F44-9753-61D8-2B98882F52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C621007-877A-2351-7724-32B842F23D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Úloha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708E85-1103-82C2-FF99-A166BA84FE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2073897"/>
            <a:ext cx="9563026" cy="3883711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sk-SK" sz="2400" dirty="0"/>
              <a:t>Stiahnite si  z kurzu súbor Šablóna (lekcia 2) odelte header a footer. Následne pridajte admin rozhranie napr z tejto šablóny: </a:t>
            </a:r>
            <a:r>
              <a:rPr lang="sk-SK" sz="2400" dirty="0">
                <a:hlinkClick r:id="rId2"/>
              </a:rPr>
              <a:t>https://templatemo.com/tm-607-glass-admin</a:t>
            </a:r>
            <a:r>
              <a:rPr lang="sk-SK" sz="2400" dirty="0"/>
              <a:t> a rovnako oddelte admin header a admin footer</a:t>
            </a:r>
          </a:p>
          <a:p>
            <a:pPr marL="0" indent="0">
              <a:buNone/>
            </a:pPr>
            <a:endParaRPr lang="sk-SK" sz="24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A66943A-497E-FA83-E87E-0CCB14F91A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6B9CC29-18F4-723C-ADCE-FB151D4FAD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60295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79E27D9-03C7-44E2-9FF8-15D0C8506A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E8D208-4417-671B-1D7E-533CECEDB7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Problém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06B592-8C47-9291-7659-0BC52D10A3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81061" y="2419884"/>
            <a:ext cx="9688296" cy="909253"/>
          </a:xfrm>
        </p:spPr>
        <p:txBody>
          <a:bodyPr anchor="t">
            <a:normAutofit fontScale="62500" lnSpcReduction="20000"/>
          </a:bodyPr>
          <a:lstStyle/>
          <a:p>
            <a:pPr marL="0" indent="0" algn="ctr">
              <a:buNone/>
            </a:pPr>
            <a:r>
              <a:rPr lang="sk-SK" sz="4800" i="1" dirty="0"/>
              <a:t>Ak chcem pridať položku do navigácie, musím prepísať každý .html súbor, ktorý obsahuje navigáciu.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EBF1590-3B36-48EE-A89D-3B6F3CB256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C8F6C8C-AB5A-4548-942D-E3FD40ACBC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616B393-8B51-B156-E5B4-623CDA9403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" y="4121624"/>
            <a:ext cx="12192000" cy="862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90415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126D04E-3AD1-21F9-AB64-5C06E26164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FAAC9970-8A08-FD95-F5BC-C515DEB0D8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E1EECC-A77C-C39A-15DE-17F7A52DFB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Opakujúci sa kód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22D8CC-74C3-44B7-AEE7-DE31DF5A71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6" y="2418409"/>
            <a:ext cx="10542081" cy="3454358"/>
          </a:xfrm>
        </p:spPr>
        <p:txBody>
          <a:bodyPr anchor="t">
            <a:normAutofit/>
          </a:bodyPr>
          <a:lstStyle/>
          <a:p>
            <a:r>
              <a:rPr lang="sk-SK" dirty="0"/>
              <a:t>Niektoré časti kódu opakujeme na viacerých stránkach (header, footer,..)</a:t>
            </a:r>
          </a:p>
          <a:p>
            <a:r>
              <a:rPr lang="sk-SK" dirty="0"/>
              <a:t>Namiesto duplikovania kódu by bolo lepšie mať iba jeden: </a:t>
            </a:r>
            <a:br>
              <a:rPr lang="sk-SK" dirty="0"/>
            </a:br>
            <a:r>
              <a:rPr lang="sk-SK" dirty="0"/>
              <a:t>	</a:t>
            </a:r>
            <a:r>
              <a:rPr lang="sk-SK" b="1" dirty="0"/>
              <a:t>- header.php </a:t>
            </a:r>
            <a:r>
              <a:rPr lang="sk-SK" dirty="0"/>
              <a:t>(bude obsahovať kód od DOCTYPE po koniec headera), </a:t>
            </a:r>
            <a:br>
              <a:rPr lang="sk-SK" dirty="0"/>
            </a:br>
            <a:r>
              <a:rPr lang="sk-SK" dirty="0"/>
              <a:t>	</a:t>
            </a:r>
            <a:r>
              <a:rPr lang="sk-SK" b="1" dirty="0"/>
              <a:t>- footer.php </a:t>
            </a:r>
            <a:r>
              <a:rPr lang="sk-SK" dirty="0"/>
              <a:t>(Kód footera a ukončovacie značky body a HTML) </a:t>
            </a:r>
          </a:p>
          <a:p>
            <a:r>
              <a:rPr lang="sk-SK" dirty="0"/>
              <a:t>Ak v týchto súboroch budeme robiť zmeny, prejavia sa na všetkých stránkach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079083F-64D2-0520-B7EF-6A069F421D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0BFF2A0-AE76-6642-C608-CDDC1B791A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77213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407C4C8-FE15-FA56-C160-74FC7546C9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59750B64-3F08-BADD-A7CF-CE1ADCFED9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D88EDA6-16FD-801B-3B5C-15C853E02F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Templating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A7C550-EBBE-67CF-F859-5C71FFEF04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6" y="2418409"/>
            <a:ext cx="10542081" cy="3454358"/>
          </a:xfrm>
        </p:spPr>
        <p:txBody>
          <a:bodyPr anchor="t">
            <a:normAutofit/>
          </a:bodyPr>
          <a:lstStyle/>
          <a:p>
            <a:r>
              <a:rPr lang="sk-SK" dirty="0"/>
              <a:t>Prepis HTML šablóny na PHP </a:t>
            </a:r>
          </a:p>
          <a:p>
            <a:r>
              <a:rPr lang="sk-SK" dirty="0"/>
              <a:t>Rozdelovanie kódu do menších a prehladnejších celkov</a:t>
            </a:r>
          </a:p>
          <a:p>
            <a:r>
              <a:rPr lang="sk-SK" dirty="0"/>
              <a:t>Prerobenie statických častí šablóny na dynamické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F570F41-3642-9878-B623-AE7885BB29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206652B-4137-D429-593B-D908CAFF7D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45892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003597F-DDD5-52AE-1676-AB4C88ECF5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5323E252-A0EC-E475-BDC5-9E81522A99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E2548F3-1658-1429-B92E-F96EFB4629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Úloha 1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09252D-76AC-B60B-4A8F-6CF5FE8697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6" y="2418409"/>
            <a:ext cx="10542081" cy="3454358"/>
          </a:xfrm>
        </p:spPr>
        <p:txBody>
          <a:bodyPr anchor="t">
            <a:normAutofit lnSpcReduction="10000"/>
          </a:bodyPr>
          <a:lstStyle/>
          <a:p>
            <a:r>
              <a:rPr lang="sk-SK" dirty="0"/>
              <a:t>Zapnime XAMPP (apache)</a:t>
            </a:r>
          </a:p>
          <a:p>
            <a:r>
              <a:rPr lang="sk-SK" dirty="0"/>
              <a:t>Otvoríme GIT</a:t>
            </a:r>
          </a:p>
          <a:p>
            <a:r>
              <a:rPr lang="sk-SK" dirty="0"/>
              <a:t> cd C://xampp/htdocs</a:t>
            </a:r>
          </a:p>
          <a:p>
            <a:r>
              <a:rPr lang="sk-SK" dirty="0"/>
              <a:t>Skupina 3: git clone </a:t>
            </a:r>
            <a:r>
              <a:rPr lang="sk-SK" dirty="0">
                <a:hlinkClick r:id="rId2"/>
              </a:rPr>
              <a:t>https://github.com/livi83/sj3_blog</a:t>
            </a:r>
            <a:endParaRPr lang="sk-SK" dirty="0"/>
          </a:p>
          <a:p>
            <a:r>
              <a:rPr lang="sk-SK" dirty="0"/>
              <a:t>Skupina 2: git clone </a:t>
            </a:r>
            <a:r>
              <a:rPr lang="sk-SK" dirty="0">
                <a:hlinkClick r:id="rId3"/>
              </a:rPr>
              <a:t>https://github.com/livi83/sj2_blog</a:t>
            </a:r>
            <a:endParaRPr lang="sk-SK" dirty="0"/>
          </a:p>
          <a:p>
            <a:r>
              <a:rPr lang="sk-SK" dirty="0"/>
              <a:t>Skupina 67: git clone </a:t>
            </a:r>
            <a:r>
              <a:rPr lang="sk-SK" dirty="0">
                <a:hlinkClick r:id="rId4"/>
              </a:rPr>
              <a:t>https://github.com/livi83/sj67_blog</a:t>
            </a:r>
            <a:endParaRPr lang="sk-SK" dirty="0"/>
          </a:p>
          <a:p>
            <a:r>
              <a:rPr lang="sk-SK" dirty="0"/>
              <a:t>Skupina 1: </a:t>
            </a:r>
            <a:r>
              <a:rPr lang="sk-SK"/>
              <a:t>git clone </a:t>
            </a:r>
            <a:r>
              <a:rPr lang="sk-SK" dirty="0"/>
              <a:t>https://github.com/livi83/sj1_blog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E535EB6-F509-7E5B-800F-2601472790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70544B3-1262-43E6-7FD8-603B999AF0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9416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01446C6-5930-CB21-4805-39CF7AB2CA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5ED088D5-3A3A-9937-6BF8-5C92387E00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BDAC9A-2293-C7B5-ED72-21D2CDE60B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Úloha 1 – Upracme si súbory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223B5C-3901-F26E-E188-608A8E0988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1881602"/>
            <a:ext cx="4959604" cy="3991165"/>
          </a:xfrm>
        </p:spPr>
        <p:txBody>
          <a:bodyPr anchor="t">
            <a:normAutofit/>
          </a:bodyPr>
          <a:lstStyle/>
          <a:p>
            <a:r>
              <a:rPr lang="sk-SK" sz="2400" dirty="0"/>
              <a:t>V priebehu semestra budeme vyrábať Blog aj s admin rozhraním</a:t>
            </a:r>
          </a:p>
          <a:p>
            <a:r>
              <a:rPr lang="sk-SK" sz="2400" dirty="0"/>
              <a:t>Budeme mať veľa súborov</a:t>
            </a:r>
          </a:p>
          <a:p>
            <a:r>
              <a:rPr lang="sk-SK" sz="2400" dirty="0"/>
              <a:t>Bolo by vhodné rozvrhnúť si ich do prehľadnej štruktúry, v ktorej sa budeme potom vedieť jednoducho orientovať</a:t>
            </a:r>
          </a:p>
          <a:p>
            <a:r>
              <a:rPr lang="sk-SK" sz="2400" dirty="0">
                <a:solidFill>
                  <a:srgbClr val="FF0000"/>
                </a:solidFill>
              </a:rPr>
              <a:t>index.html premenujme na home.php</a:t>
            </a:r>
          </a:p>
          <a:p>
            <a:r>
              <a:rPr lang="sk-SK" sz="2400" dirty="0">
                <a:solidFill>
                  <a:srgbClr val="FF0000"/>
                </a:solidFill>
              </a:rPr>
              <a:t>.html súbory premenujme na .php</a:t>
            </a:r>
          </a:p>
          <a:p>
            <a:endParaRPr lang="sk-SK" sz="2400" dirty="0"/>
          </a:p>
          <a:p>
            <a:endParaRPr lang="sk-SK" sz="24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D31C0D5-3503-86B3-F0FA-4DA1C6D7BD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CCB8D66-0A2E-C0D1-C433-44B5DCF51F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F5B71E4-8F1F-A5F3-FA88-9EBCF5603F8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3706"/>
          <a:stretch>
            <a:fillRect/>
          </a:stretch>
        </p:blipFill>
        <p:spPr>
          <a:xfrm>
            <a:off x="8127966" y="232153"/>
            <a:ext cx="3017782" cy="5716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2685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7059959-9C6F-D17A-C34A-45BBBD12C8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F19AE370-98C9-51E4-4169-0E11E8F086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32C815E-6BA0-5A6B-E440-8066E4F4EE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Úloha 1 – header template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8944D0-2520-F618-A040-7B2EC94B73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2418409"/>
            <a:ext cx="9563026" cy="3454358"/>
          </a:xfrm>
        </p:spPr>
        <p:txBody>
          <a:bodyPr anchor="t">
            <a:normAutofit/>
          </a:bodyPr>
          <a:lstStyle/>
          <a:p>
            <a:r>
              <a:rPr lang="sk-SK" sz="2400" dirty="0"/>
              <a:t>V súboroch home, about, contact, blog máme od riadku 1 po koniec &lt;header&gt; tagu rovnaký kód</a:t>
            </a:r>
          </a:p>
          <a:p>
            <a:r>
              <a:rPr lang="sk-SK" sz="2400" dirty="0"/>
              <a:t>V zložke </a:t>
            </a:r>
            <a:r>
              <a:rPr lang="sk-SK" sz="2400" b="1" dirty="0"/>
              <a:t>partials</a:t>
            </a:r>
            <a:r>
              <a:rPr lang="sk-SK" sz="2400" dirty="0"/>
              <a:t> vytvoríme </a:t>
            </a:r>
            <a:r>
              <a:rPr lang="sk-SK" sz="2400" b="1" dirty="0"/>
              <a:t>header.php</a:t>
            </a:r>
          </a:p>
          <a:p>
            <a:r>
              <a:rPr lang="sk-SK" sz="2400" dirty="0"/>
              <a:t>Vložíme tam kód od 1-113</a:t>
            </a:r>
          </a:p>
          <a:p>
            <a:r>
              <a:rPr lang="sk-SK" sz="2400" dirty="0"/>
              <a:t>V príslušných súboroch (home, about, contact, blog) daný kód zmažeme a nahradíme </a:t>
            </a:r>
            <a:br>
              <a:rPr lang="sk-SK" sz="2400" dirty="0"/>
            </a:br>
            <a:endParaRPr lang="sk-SK" sz="24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6569342-337F-3A3C-72EC-5A3F44E016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E93D484-1091-1FA1-8BAA-46775D5BCC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9F5C897-6552-E0C6-FEB4-5ECF563C9C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331" y="5008229"/>
            <a:ext cx="4282811" cy="78492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99FE67C-BEE2-1005-44AF-8846E11FFE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3869" y="239456"/>
            <a:ext cx="4304478" cy="2095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45789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9805EA6-6029-E371-BB3B-6B80E36E0B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A4925F0-2CC3-8876-2D6D-2C6BCEEAEE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9BD2179-3F1C-4C1F-0D1E-41159E3C56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Úloha 1 – header template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C124B6-9020-8D0A-0222-C271C89EB9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2418409"/>
            <a:ext cx="9563026" cy="3454358"/>
          </a:xfrm>
        </p:spPr>
        <p:txBody>
          <a:bodyPr anchor="t">
            <a:normAutofit/>
          </a:bodyPr>
          <a:lstStyle/>
          <a:p>
            <a:r>
              <a:rPr lang="sk-SK" sz="2400" dirty="0"/>
              <a:t>V header.php nastavíme cesty k súborom nasledovne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B5E1ABD-97C1-F963-6CEE-7D7B4EAB22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FB40C4E-4FE2-84E8-B764-D74C7C8A4E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6A68AB3-A083-41A2-35B0-35A961D7B8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2577" y="2903174"/>
            <a:ext cx="8352244" cy="1051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71720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D29ED52-086E-102E-6C31-07B0B940FF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7EEBA601-0EB8-2A0F-A918-476B17AB57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AD44675-7FFF-C610-36D1-9B294CB5CD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Úloha 1 – footer template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B66473-A580-1E42-8325-3F2805A9DF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2418409"/>
            <a:ext cx="9563026" cy="3454358"/>
          </a:xfrm>
        </p:spPr>
        <p:txBody>
          <a:bodyPr anchor="t">
            <a:normAutofit/>
          </a:bodyPr>
          <a:lstStyle/>
          <a:p>
            <a:r>
              <a:rPr lang="sk-SK" sz="2400" dirty="0"/>
              <a:t>V zložke partials vytvorime </a:t>
            </a:r>
            <a:r>
              <a:rPr lang="sk-SK" sz="2400" b="1" dirty="0"/>
              <a:t>footer.php</a:t>
            </a:r>
          </a:p>
          <a:p>
            <a:r>
              <a:rPr lang="sk-SK" sz="2400" dirty="0"/>
              <a:t>Zo súborov home, about, contact, blog vykopírujeme HTML kód od začiatku &lt;footer&gt; tagu až po koniec &lt;html&gt; súboru</a:t>
            </a:r>
          </a:p>
          <a:p>
            <a:r>
              <a:rPr lang="sk-SK" sz="2400" dirty="0"/>
              <a:t>Všimnite si ako vyzerajú cesty k Javascript súborom </a:t>
            </a:r>
          </a:p>
          <a:p>
            <a:r>
              <a:rPr lang="sk-SK" sz="2400" dirty="0"/>
              <a:t>Do príslušných stránok nahradíme vykopírovaný kód na konci súboru daný kód týmto</a:t>
            </a:r>
          </a:p>
          <a:p>
            <a:endParaRPr lang="sk-SK" sz="24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48BB366-D760-20C4-2111-0E2111EC91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723FEF0-2974-A0E9-3541-6E63658223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82E8B4E-30B2-ACBC-C22A-DC70FA322B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4927" y="650131"/>
            <a:ext cx="4923419" cy="176785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FC47636-AC25-5F99-682C-5F6114D504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6013" y="4936530"/>
            <a:ext cx="4016088" cy="800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6305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2507</TotalTime>
  <Words>573</Words>
  <Application>Microsoft Office PowerPoint</Application>
  <PresentationFormat>Widescreen</PresentationFormat>
  <Paragraphs>61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Aptos</vt:lpstr>
      <vt:lpstr>Aptos Display</vt:lpstr>
      <vt:lpstr>Arial</vt:lpstr>
      <vt:lpstr>Wingdings</vt:lpstr>
      <vt:lpstr>Office Theme</vt:lpstr>
      <vt:lpstr>Templating</vt:lpstr>
      <vt:lpstr>Problém</vt:lpstr>
      <vt:lpstr>Opakujúci sa kód</vt:lpstr>
      <vt:lpstr>Templating</vt:lpstr>
      <vt:lpstr>Úloha 1 </vt:lpstr>
      <vt:lpstr>Úloha 1 – Upracme si súbory </vt:lpstr>
      <vt:lpstr>Úloha 1 – header template</vt:lpstr>
      <vt:lpstr>Úloha 1 – header template</vt:lpstr>
      <vt:lpstr>Úloha 1 – footer template</vt:lpstr>
      <vt:lpstr>Úloha 1 – header-admin, footer-admin templates</vt:lpstr>
      <vt:lpstr>include, include_once</vt:lpstr>
      <vt:lpstr>require, require_once</vt:lpstr>
      <vt:lpstr>Úloha 2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Lívia Kelebercová</dc:creator>
  <cp:lastModifiedBy>Lívia Kelebercová</cp:lastModifiedBy>
  <cp:revision>165</cp:revision>
  <dcterms:created xsi:type="dcterms:W3CDTF">2026-02-24T11:30:55Z</dcterms:created>
  <dcterms:modified xsi:type="dcterms:W3CDTF">2026-03-11T10:07:44Z</dcterms:modified>
</cp:coreProperties>
</file>