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8" r:id="rId3"/>
    <p:sldId id="271" r:id="rId4"/>
    <p:sldId id="272" r:id="rId5"/>
    <p:sldId id="274" r:id="rId6"/>
    <p:sldId id="273" r:id="rId7"/>
    <p:sldId id="275" r:id="rId8"/>
    <p:sldId id="276" r:id="rId9"/>
    <p:sldId id="277" r:id="rId10"/>
    <p:sldId id="278" r:id="rId11"/>
    <p:sldId id="279" r:id="rId12"/>
    <p:sldId id="280" r:id="rId13"/>
    <p:sldId id="281" r:id="rId14"/>
    <p:sldId id="270" r:id="rId15"/>
    <p:sldId id="259" r:id="rId16"/>
    <p:sldId id="260" r:id="rId17"/>
    <p:sldId id="261" r:id="rId18"/>
    <p:sldId id="262" r:id="rId19"/>
    <p:sldId id="263" r:id="rId20"/>
    <p:sldId id="264" r:id="rId21"/>
    <p:sldId id="265" r:id="rId22"/>
    <p:sldId id="266" r:id="rId23"/>
    <p:sldId id="268" r:id="rId24"/>
    <p:sldId id="267" r:id="rId25"/>
    <p:sldId id="269" r:id="rId26"/>
  </p:sldIdLst>
  <p:sldSz cx="12192000" cy="6858000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4988" autoAdjust="0"/>
  </p:normalViewPr>
  <p:slideViewPr>
    <p:cSldViewPr snapToGrid="0">
      <p:cViewPr varScale="1">
        <p:scale>
          <a:sx n="81" d="100"/>
          <a:sy n="81" d="100"/>
        </p:scale>
        <p:origin x="75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8F2579-5E53-488A-A784-A0E74A274EA3}" type="datetimeFigureOut">
              <a:rPr lang="sk-SK" smtClean="0"/>
              <a:t>25. 2. 2026</a:t>
            </a:fld>
            <a:endParaRPr lang="sk-S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424CAF-E5B4-4F25-AAE5-40F02A36345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453275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18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6749003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CE0449-A483-59A3-9556-67F7F93A35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389E18-E67F-3E04-6745-440ECE5634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244CC5A-29E5-CB7F-E7EB-214C84C4ED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142732-7780-429E-68B1-878F963D753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19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8307479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7E82D6-0AE7-EBC7-C0E1-C6F4DA372C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55C7B8-B2AB-0125-A596-E6E46F3CB1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37D2FE7-D4A3-CC98-8378-1F2DC6AD9A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D059E8-0BFE-6979-8275-4BE1CB52C4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20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3350051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671B23-98F1-5F4B-F888-D9B2A47750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D9D341E-A69F-8D1E-8A3D-D66EA4B970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B7FB128-A734-FCEA-F7DF-5423BD314C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AB549D-3B94-F91C-303B-DC931139555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21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1248760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7182C4-9AFA-312C-FA74-E67519FE51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5D65B10-F444-5EC9-5F62-0EE038E9F4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E40F83D-4C21-003F-52E1-B683E1319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974BCF-AE1A-CE88-9892-ACC1055A94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22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3569515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33D0FD-600C-0306-7A66-11F8B82070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1A5559-412A-9568-DAB7-0BB43C09A55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A19B93F-646B-EFFA-2BD7-F59AD396B0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05C987-37B6-EDA9-F844-3C2E945F7D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23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783446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A1958E-DEB0-D390-34D5-BC512B4DF9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D23E448-FC03-5EE1-467E-A16540B784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4C2DD3-7AD5-D3D3-0098-139F50249D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4CAA6A-71D8-0835-1B59-14EE57BA44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24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513432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BA175F-6929-607B-0D92-09DC34BA54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ED2645A-F937-C1C2-09C8-88AC77BE92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9DE9254-B667-450A-8CDE-77DD62ABCB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27E07A-1AFF-FC01-459D-3F069652A8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25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280931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B25891-22F2-9AA1-C998-0D5B1CCC45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7D996D-6A1D-AFAD-E814-37354FBB68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C469A6-9027-B450-B84F-737F630E2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25. 2. 2026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1255E4-9757-B496-8728-2D8532B3D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FA32F0-86A3-7B68-B411-DE8846FDF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675055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5FFD38-92BB-827D-7420-DF85DB83A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5ABEC4-B533-368D-A3A1-B1722345F8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C41239-246A-378A-8D50-D45498658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25. 2. 2026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CC2C26-18DA-56C2-97B4-6F848F5AD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E3AD75-1569-5D5B-129B-C6BDD3318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54666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156D35-4A62-C9D6-9E48-801936B5F2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BB4D9F-F3AB-845E-1880-F90202A8CF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5C5783-3909-724A-4A73-C0060A122C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25. 2. 2026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7C9723-3507-0AB8-51FF-87CE619B73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415DC9-EBA5-A08E-0648-F86A13735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858929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D09017-8C8B-ACD7-8F24-01EBF9916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B0B866-7878-0594-C3B7-D65542B20F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73D378-0D39-64DC-27EA-4A09C47CF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25. 2. 2026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7CADAC-F02F-A983-1AFA-FC718AD546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D3A87C-58F7-DD64-8D6A-39CD81EB2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564929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2AF98-5F4A-AB66-2709-F172C167D6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5F66DD-D23B-0E8C-2871-C78EE2F07B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7AB41E-067D-2D6A-9C6F-B447A39F4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25. 2. 2026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DCEC4A-2EA9-94E9-A955-FE107F5C2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6220EB-CCA2-0CC3-0D36-2DF573234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239167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E7838-7560-C394-333F-A84A9BE73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7D2848-AC12-3267-EED2-4651032C41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E99A42-4AAD-E0DC-6FFC-EF95C3E976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C8AC3C-B305-DC6F-D2B7-8A1D45F9A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25. 2. 2026</a:t>
            </a:fld>
            <a:endParaRPr lang="sk-S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F94EDD-964E-CD0F-3083-064A99CCE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038AEB-2679-A5B1-46E8-FCD809E9AB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805853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A43CC5-7D70-0591-2D1C-CE8AD563D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C0A885-EED5-35BE-60BA-EDD476D9A6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0C2E06-1F62-66F5-7B5C-7F575E0C63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CF1EB6-8944-BC67-3980-9F01C403E9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A01586A-008B-1D54-F768-E82A128383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24130F-36A9-F24B-C0B3-6BE334B48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25. 2. 2026</a:t>
            </a:fld>
            <a:endParaRPr lang="sk-SK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F9E3DD-3BAB-B767-1456-DE73BC10A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44063D-733D-9258-00D1-B5502ECAD7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936364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10F8A9-1064-217C-24BA-2FC026B610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76553C8-C4D6-DC2A-F93E-335969F54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25. 2. 2026</a:t>
            </a:fld>
            <a:endParaRPr lang="sk-S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CB070D-81EB-5B9F-7411-41BB9363E4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3C7EE6-4D07-A432-513D-A3B2AEF03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221166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011CB0-57B8-4F2D-6C14-7824F1892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25. 2. 2026</a:t>
            </a:fld>
            <a:endParaRPr lang="sk-SK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D29B5B-DB86-E06E-082D-24C2D231E6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442259-2DD3-6AC1-4F66-956F68AA23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86959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EF84F6-E00B-3CAA-A262-19FDC20EC2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3C05A7-710C-4BFA-37DB-C2D1DE94CB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D1EF70-B658-63A0-4999-7B10906211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7C8AB7-FF48-9DF5-E1FA-D0CF1BAD2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25. 2. 2026</a:t>
            </a:fld>
            <a:endParaRPr lang="sk-S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C6CD8A-151D-4AEA-0089-8C6B8B18A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D293B0-A4DC-B568-1A41-4E1849358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769358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C78532-C62F-C389-478F-13970C8CE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3B27C8-9ED6-A099-CA91-025FE1F772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k-S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51B911-1921-EA95-8693-3F2B6D3AC3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08BA72-B432-F90D-F41F-DC419DFEE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25. 2. 2026</a:t>
            </a:fld>
            <a:endParaRPr lang="sk-S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974617-2D5A-EEF1-9421-E41A4BA8C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42B506-BE3D-29B6-6C3C-C5C931115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8972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3A35533-3CCB-D805-3716-E6FB980ABA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1E76BA-6BE0-993B-834E-8D7BB0C810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F0E846-E523-4830-F38D-6C59C22BE9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41038B4-7DC0-4E77-9675-3ADA80B47463}" type="datetimeFigureOut">
              <a:rPr lang="sk-SK" smtClean="0"/>
              <a:t>25. 2. 2026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55E1E-A5F0-9171-259F-3BC4C0CBF7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4E5E75-3667-EEFA-E29A-FEEB2DC8FD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126458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gist.github.com/livi83/33c1169c8ff6b8514f9098d572c1a29c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ukf.sk/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gist.github.com/livi83/234d982b44fc6d20035222de9c9b1c36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gist.github.com/livi83/234d982b44fc6d20035222de9c9b1c36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httpd.apache.org/download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F5A5072-7B47-4D32-B52A-4EBBF590B8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715DAF0-AE1B-46C9-8A6B-DB2AA05AB9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2" y="-22693"/>
            <a:ext cx="12191999" cy="4374129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rgbClr val="000000"/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016219D-510E-4184-9090-6D5578A87B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908719" y="-3931841"/>
            <a:ext cx="4374557" cy="12192000"/>
          </a:xfrm>
          <a:prstGeom prst="rect">
            <a:avLst/>
          </a:prstGeom>
          <a:gradFill>
            <a:gsLst>
              <a:gs pos="40000">
                <a:schemeClr val="accent1">
                  <a:alpha val="0"/>
                </a:schemeClr>
              </a:gs>
              <a:gs pos="100000">
                <a:schemeClr val="accent1">
                  <a:lumMod val="75000"/>
                  <a:alpha val="52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FF4A713-7B75-4B21-90D7-5AB19547C7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136696" y="-3703868"/>
            <a:ext cx="4374128" cy="11736479"/>
          </a:xfrm>
          <a:prstGeom prst="rect">
            <a:avLst/>
          </a:prstGeom>
          <a:gradFill>
            <a:gsLst>
              <a:gs pos="17000">
                <a:schemeClr val="accent1">
                  <a:alpha val="0"/>
                </a:schemeClr>
              </a:gs>
              <a:gs pos="100000">
                <a:srgbClr val="000000">
                  <a:alpha val="37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C631C0B-6DA6-4E57-8231-CE32B3434A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5" y="-22690"/>
            <a:ext cx="8542485" cy="4374126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rgbClr val="000000">
                  <a:alpha val="2500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C29501E6-A978-4A61-9689-9085AF97A5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2508972">
            <a:off x="5945431" y="-1032053"/>
            <a:ext cx="4990147" cy="4439131"/>
          </a:xfrm>
          <a:custGeom>
            <a:avLst/>
            <a:gdLst>
              <a:gd name="connsiteX0" fmla="*/ 4990147 w 4990147"/>
              <a:gd name="connsiteY0" fmla="*/ 2229378 h 4439131"/>
              <a:gd name="connsiteX1" fmla="*/ 917384 w 4990147"/>
              <a:gd name="connsiteY1" fmla="*/ 4439131 h 4439131"/>
              <a:gd name="connsiteX2" fmla="*/ 910814 w 4990147"/>
              <a:gd name="connsiteY2" fmla="*/ 4434219 h 4439131"/>
              <a:gd name="connsiteX3" fmla="*/ 0 w 4990147"/>
              <a:gd name="connsiteY3" fmla="*/ 2502877 h 4439131"/>
              <a:gd name="connsiteX4" fmla="*/ 2502877 w 4990147"/>
              <a:gd name="connsiteY4" fmla="*/ 0 h 4439131"/>
              <a:gd name="connsiteX5" fmla="*/ 4954904 w 4990147"/>
              <a:gd name="connsiteY5" fmla="*/ 1998460 h 443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90147" h="4439131">
                <a:moveTo>
                  <a:pt x="4990147" y="2229378"/>
                </a:moveTo>
                <a:lnTo>
                  <a:pt x="917384" y="4439131"/>
                </a:lnTo>
                <a:lnTo>
                  <a:pt x="910814" y="4434219"/>
                </a:lnTo>
                <a:cubicBezTo>
                  <a:pt x="354557" y="3975154"/>
                  <a:pt x="0" y="3280421"/>
                  <a:pt x="0" y="2502877"/>
                </a:cubicBezTo>
                <a:cubicBezTo>
                  <a:pt x="0" y="1120576"/>
                  <a:pt x="1120576" y="0"/>
                  <a:pt x="2502877" y="0"/>
                </a:cubicBezTo>
                <a:cubicBezTo>
                  <a:pt x="3712390" y="0"/>
                  <a:pt x="4721520" y="857941"/>
                  <a:pt x="4954904" y="199846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2000"/>
                </a:schemeClr>
              </a:gs>
              <a:gs pos="87000">
                <a:schemeClr val="accent1">
                  <a:lumMod val="60000"/>
                  <a:lumOff val="40000"/>
                  <a:alpha val="2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74FF31-171A-C7FC-7C52-28593AF227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4824" y="735106"/>
            <a:ext cx="10053763" cy="2928470"/>
          </a:xfrm>
        </p:spPr>
        <p:txBody>
          <a:bodyPr anchor="b">
            <a:normAutofit/>
          </a:bodyPr>
          <a:lstStyle/>
          <a:p>
            <a:pPr algn="l"/>
            <a:r>
              <a:rPr lang="sk-SK" sz="4800">
                <a:solidFill>
                  <a:srgbClr val="FFFFFF"/>
                </a:solidFill>
              </a:rPr>
              <a:t>Skriptovacie jazyky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6DF456-F062-686B-5FC9-6F46E34131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50682" y="4870824"/>
            <a:ext cx="10005951" cy="1458258"/>
          </a:xfrm>
        </p:spPr>
        <p:txBody>
          <a:bodyPr anchor="ctr">
            <a:normAutofit/>
          </a:bodyPr>
          <a:lstStyle/>
          <a:p>
            <a:pPr algn="l"/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63473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9EB97DF-B793-DBD5-DB7B-4FE53AFE73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B3ED870-8073-6532-9B85-5F6B67899A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E1419E-1F3C-A208-84B6-8616D29226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Vytvárame prvú PHP aplikáciu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4E4C5F0-5C82-3860-A87F-D5988EB65A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09D74D-946C-16E1-27B5-217CDD3493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66F95711-DF9C-6C10-B7AD-3ADAAEB61636}"/>
              </a:ext>
            </a:extLst>
          </p:cNvPr>
          <p:cNvSpPr txBox="1">
            <a:spLocks/>
          </p:cNvSpPr>
          <p:nvPr/>
        </p:nvSpPr>
        <p:spPr>
          <a:xfrm>
            <a:off x="1136397" y="2418409"/>
            <a:ext cx="5518927" cy="345435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dirty="0"/>
              <a:t>Ideme do C://xampp/htdocs</a:t>
            </a:r>
          </a:p>
          <a:p>
            <a:r>
              <a:rPr lang="sk-SK" dirty="0"/>
              <a:t>Vytvoríme priečinok mojweb</a:t>
            </a:r>
          </a:p>
          <a:p>
            <a:r>
              <a:rPr lang="sk-SK" dirty="0"/>
              <a:t>Otvoríme tento 	priečinok vo VSCode (File -&gt;Open Folder)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FF746DC-2CFA-5415-EAA0-C10E9B4D5B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2119" y="2187648"/>
            <a:ext cx="3162574" cy="2690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6635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544BFE-F99F-EF83-1FFC-DCEB5A55E0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45F248B-5E65-FB02-B849-B6ADF015EC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702980-889E-A580-3DC3-866BDAEA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Vytvárame prvú PHP aplikáciu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ED5DE61-8232-C94E-0F42-BBAB669C36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5070E3E-06D4-0017-F209-56EB0F291F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7F037D5-816B-9CE3-DB46-155EE50BBFDA}"/>
              </a:ext>
            </a:extLst>
          </p:cNvPr>
          <p:cNvSpPr txBox="1">
            <a:spLocks/>
          </p:cNvSpPr>
          <p:nvPr/>
        </p:nvSpPr>
        <p:spPr>
          <a:xfrm>
            <a:off x="1136397" y="1970465"/>
            <a:ext cx="5518927" cy="345435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dirty="0"/>
              <a:t>Vytvoríme index.php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1CE7618-54C7-1CFD-A750-BE4F152257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94327"/>
            <a:ext cx="12192000" cy="3706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3134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B6F5124-F711-98E8-5DE5-704D240223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9995E37-9F3F-1B82-7CBE-CF20459975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145081D-8B67-0A30-0403-994E3BCFD4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Vytvárame prvú PHP aplikáciu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7E3EA20-4315-856E-0103-B1AEAD4C56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53C926C-0FFE-9235-FE8B-E128FBADAB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4BDD4C0A-19C7-7468-482B-CE35AACB6AEE}"/>
              </a:ext>
            </a:extLst>
          </p:cNvPr>
          <p:cNvSpPr txBox="1">
            <a:spLocks/>
          </p:cNvSpPr>
          <p:nvPr/>
        </p:nvSpPr>
        <p:spPr>
          <a:xfrm>
            <a:off x="1136397" y="1970465"/>
            <a:ext cx="5518927" cy="345435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dirty="0"/>
              <a:t>Pozor, Apache musí byť zapnutý</a:t>
            </a:r>
            <a:endParaRPr lang="sk-SK" b="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A80968-5D94-E020-85FA-549123A0B8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397" y="2533347"/>
            <a:ext cx="5281118" cy="3162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0650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1BA3EB0-3BA3-96D5-ADB2-368BBA7FBC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1ABCF7B-A5F6-7161-0930-C437BCEAFC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BF0296-B807-62F0-BB45-EDC0451EBA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Vytvárame prvú PHP aplikáciu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698C8E4-F5A7-01EC-3862-83A9BAB7B7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471B4A5-6BDF-F133-0F99-880A0DEA5E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CBBACBD-BD81-1E32-E7BC-E3236EEE76E9}"/>
              </a:ext>
            </a:extLst>
          </p:cNvPr>
          <p:cNvSpPr txBox="1">
            <a:spLocks/>
          </p:cNvSpPr>
          <p:nvPr/>
        </p:nvSpPr>
        <p:spPr>
          <a:xfrm>
            <a:off x="1136397" y="1970465"/>
            <a:ext cx="5518927" cy="345435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/>
              <a:t>localhost/mojweb </a:t>
            </a:r>
            <a:endParaRPr lang="sk-SK" dirty="0"/>
          </a:p>
          <a:p>
            <a:r>
              <a:rPr lang="sk-SK" dirty="0"/>
              <a:t>Alternatívy: </a:t>
            </a:r>
            <a:br>
              <a:rPr lang="sk-SK" dirty="0"/>
            </a:br>
            <a:r>
              <a:rPr lang="sk-SK" dirty="0"/>
              <a:t>a) Localhost:cisloportu/mojweb</a:t>
            </a:r>
          </a:p>
          <a:p>
            <a:pPr marL="0" indent="0">
              <a:buNone/>
            </a:pPr>
            <a:r>
              <a:rPr lang="sk-SK" b="1" dirty="0"/>
              <a:t>   </a:t>
            </a:r>
            <a:r>
              <a:rPr lang="sk-SK" dirty="0"/>
              <a:t>b)</a:t>
            </a:r>
            <a:r>
              <a:rPr lang="sk-SK" b="1" dirty="0"/>
              <a:t> </a:t>
            </a:r>
            <a:r>
              <a:rPr lang="pt-BR" dirty="0"/>
              <a:t>127.0.0.1</a:t>
            </a:r>
            <a:r>
              <a:rPr lang="sk-SK" dirty="0"/>
              <a:t>:cisloportu/mojweb</a:t>
            </a:r>
            <a:r>
              <a:rPr lang="sk-SK" b="1" dirty="0"/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F6ADFD-3ACD-7E99-6742-751B810230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7695" y="1474886"/>
            <a:ext cx="4793395" cy="3878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8967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9CC328B-075A-197B-5DA5-052EB6BB02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D6C2E54-6519-3B47-B8C8-C77F45C1AB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4E6A9AF-1F62-B1D4-809C-15101E16A5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Klientské vs. serverové jazyky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4934BE-3B9E-4D21-6196-2D2B03BADF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688296" cy="3454358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sk-SK" b="1" dirty="0"/>
              <a:t>Klientské jazyky </a:t>
            </a:r>
          </a:p>
          <a:p>
            <a:r>
              <a:rPr lang="sk-SK" dirty="0"/>
              <a:t>Bežia v prehliadači </a:t>
            </a:r>
          </a:p>
          <a:p>
            <a:r>
              <a:rPr lang="sk-SK" dirty="0"/>
              <a:t>Interakcia s používateľom </a:t>
            </a:r>
          </a:p>
          <a:p>
            <a:r>
              <a:rPr lang="sk-SK" dirty="0"/>
              <a:t>Manipulácia s obsahom stránky (DOM) </a:t>
            </a:r>
          </a:p>
          <a:p>
            <a:r>
              <a:rPr lang="sk-SK" dirty="0"/>
              <a:t>Validácia na strane klienta</a:t>
            </a:r>
          </a:p>
          <a:p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EC23AFA-C74A-78D4-AE52-4FF30EECA0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900FB16-E51C-C70F-17A1-AAB1699E7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FB0D69E-D89A-0058-D8E0-BFAD4E2E28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4926" y="2009360"/>
            <a:ext cx="4427604" cy="1981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0777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ADB4327-B0A5-6411-EAE4-144FCD812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E2A85E3-71DC-99D6-62DA-25AF26A221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6E2C5C1-287C-7D3F-76C8-2214335FAF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28CFE1F-95BF-813F-12C6-F2FB718851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844598D-0ADE-12D1-625A-BE8FE10803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42FA2F5E-DF0D-79F1-6EAB-66A3002AA7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k-SK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78952CD-77F5-8B76-019A-B23CEB89C4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528" y="350273"/>
            <a:ext cx="11522439" cy="5700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6685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24563C4-0DDD-154D-2A82-536E02A567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1FDCFD2-D3B4-F5B3-ED7A-763FB7DC61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31B153F-7C0D-C5D1-6A57-E0C885D39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647143"/>
            <a:ext cx="9688296" cy="899136"/>
          </a:xfrm>
        </p:spPr>
        <p:txBody>
          <a:bodyPr anchor="b">
            <a:normAutofit/>
          </a:bodyPr>
          <a:lstStyle/>
          <a:p>
            <a:r>
              <a:rPr lang="sk-SK" sz="4000" dirty="0"/>
              <a:t>Klientské vs. serverové jazyky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EA27A4-102E-819E-6286-C2D27BD825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001274"/>
            <a:ext cx="9688296" cy="3454358"/>
          </a:xfrm>
        </p:spPr>
        <p:txBody>
          <a:bodyPr anchor="t">
            <a:normAutofit lnSpcReduction="10000"/>
          </a:bodyPr>
          <a:lstStyle/>
          <a:p>
            <a:pPr marL="0" indent="0">
              <a:buNone/>
            </a:pPr>
            <a:r>
              <a:rPr lang="sk-SK" b="1" dirty="0"/>
              <a:t>Serverové jazyky </a:t>
            </a:r>
          </a:p>
          <a:p>
            <a:r>
              <a:rPr lang="sk-SK" dirty="0"/>
              <a:t>Bežia na serveri </a:t>
            </a:r>
          </a:p>
          <a:p>
            <a:r>
              <a:rPr lang="sk-SK" dirty="0"/>
              <a:t>Validácia na serveri </a:t>
            </a:r>
          </a:p>
          <a:p>
            <a:r>
              <a:rPr lang="sk-SK" dirty="0"/>
              <a:t>Spracovanie formulárov </a:t>
            </a:r>
          </a:p>
          <a:p>
            <a:r>
              <a:rPr lang="sk-SK" dirty="0"/>
              <a:t>Autentifikácia </a:t>
            </a:r>
          </a:p>
          <a:p>
            <a:r>
              <a:rPr lang="sk-SK" dirty="0"/>
              <a:t>Manipulácia s DB </a:t>
            </a:r>
          </a:p>
          <a:p>
            <a:r>
              <a:rPr lang="sk-SK" dirty="0"/>
              <a:t>Generovanie dynamického obsahu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C94070C-E3EB-CA99-D380-E3AB79A69E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AC008F4-EFB7-5F8E-6E05-918187D4E8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480BE81-5F5E-CEA7-F096-7101666528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6931" y="1990420"/>
            <a:ext cx="3410049" cy="3015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0456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315B899-C456-EF28-9D2B-EAAE4FEE09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77109A3-B669-897E-B3F7-736EED4054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AFF598B-650C-BD83-992D-2D9E85767D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647143"/>
            <a:ext cx="9688296" cy="899136"/>
          </a:xfrm>
        </p:spPr>
        <p:txBody>
          <a:bodyPr anchor="b">
            <a:normAutofit/>
          </a:bodyPr>
          <a:lstStyle/>
          <a:p>
            <a:r>
              <a:rPr lang="sk-SK" sz="4000" dirty="0"/>
              <a:t>Validácia na strane klienta - Úloha 1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1A1F9F-D6F8-DAA8-7AAC-3524DEDB90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001274"/>
            <a:ext cx="9688296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Zapnite Xampp (apache)</a:t>
            </a:r>
          </a:p>
          <a:p>
            <a:r>
              <a:rPr lang="sk-SK" dirty="0"/>
              <a:t>V xampp/htdocs vytvorte priečinok a pomenujte ho validacia</a:t>
            </a:r>
          </a:p>
          <a:p>
            <a:r>
              <a:rPr lang="sk-SK" dirty="0"/>
              <a:t>Otvorte priečinok validacia vo VSCode</a:t>
            </a:r>
          </a:p>
          <a:p>
            <a:r>
              <a:rPr lang="sk-SK" dirty="0"/>
              <a:t>Vytvorte v ňom súbor index.php</a:t>
            </a:r>
          </a:p>
          <a:p>
            <a:r>
              <a:rPr lang="sk-SK" dirty="0"/>
              <a:t>Vložte tam tento kód: </a:t>
            </a:r>
            <a:r>
              <a:rPr lang="sk-SK" dirty="0">
                <a:hlinkClick r:id="rId2"/>
              </a:rPr>
              <a:t>https://gist.github.com/livi83/33c1169c8ff6b8514f9098d572c1a29c</a:t>
            </a:r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pPr marL="0" indent="0">
              <a:buNone/>
            </a:pPr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FBAB933-7D67-1B6D-8D92-51FADEF76C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C824D56-153E-ABB6-83F9-ABA0BDB601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3713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9C0B722-F9E1-4E48-1468-EA19861F98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4E7C9A7-B3D3-040D-6533-76D38283B1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5E06DC-26D9-5FDB-F978-995658BCF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647143"/>
            <a:ext cx="9688296" cy="899136"/>
          </a:xfrm>
        </p:spPr>
        <p:txBody>
          <a:bodyPr anchor="b">
            <a:normAutofit/>
          </a:bodyPr>
          <a:lstStyle/>
          <a:p>
            <a:r>
              <a:rPr lang="sk-SK" sz="4000" dirty="0"/>
              <a:t>Validácia na strane klienta - Úloha 1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321B5E-5B7B-EFFB-E677-054BE4C02F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001274"/>
            <a:ext cx="9688296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Validácia je implementovaná cez JS</a:t>
            </a:r>
          </a:p>
          <a:p>
            <a:r>
              <a:rPr lang="sk-SK" dirty="0"/>
              <a:t>Pri odoslaní prázdneho inputu vyskočí hláška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E429B5-153D-1CE8-F049-2F6E7B7CA1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32CAEEA-059C-0E5B-75B3-410A278664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FBED26-9825-75ED-472C-BDFE31A557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5865" y="3225800"/>
            <a:ext cx="7765717" cy="2392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4763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A7E670A-6F81-9647-86B7-7331EFEFC6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93565DB-6C50-3C74-5A9E-359F3B2045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D9EF0C-1BAE-05DC-A656-784D86E50A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647143"/>
            <a:ext cx="9688296" cy="899136"/>
          </a:xfrm>
        </p:spPr>
        <p:txBody>
          <a:bodyPr anchor="b">
            <a:normAutofit/>
          </a:bodyPr>
          <a:lstStyle/>
          <a:p>
            <a:r>
              <a:rPr lang="sk-SK" sz="4000" dirty="0"/>
              <a:t>Validácia na strane klienta - Úloha 1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CA49DA-3720-3562-9758-1D4309FA20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001274"/>
            <a:ext cx="9688296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Choďte do DevTools a napíšte do konzoly:</a:t>
            </a:r>
          </a:p>
          <a:p>
            <a:pPr marL="0" indent="0">
              <a:buNone/>
            </a:pPr>
            <a:r>
              <a:rPr lang="sk-SK" sz="1800" dirty="0">
                <a:highlight>
                  <a:srgbClr val="00FFFF"/>
                </a:highlight>
                <a:latin typeface="Consolas" panose="020B0609020204030204" pitchFamily="49" charset="0"/>
              </a:rPr>
              <a:t>validateForm = () =&gt; {</a:t>
            </a:r>
          </a:p>
          <a:p>
            <a:pPr marL="0" indent="0">
              <a:buNone/>
            </a:pPr>
            <a:r>
              <a:rPr lang="sk-SK" sz="1800" dirty="0">
                <a:highlight>
                  <a:srgbClr val="00FFFF"/>
                </a:highlight>
                <a:latin typeface="Consolas" panose="020B0609020204030204" pitchFamily="49" charset="0"/>
              </a:rPr>
              <a:t>    document.getElementById("vystup").innerHTML = </a:t>
            </a:r>
          </a:p>
          <a:p>
            <a:pPr marL="0" indent="0">
              <a:buNone/>
            </a:pPr>
            <a:r>
              <a:rPr lang="sk-SK" sz="1800" dirty="0">
                <a:highlight>
                  <a:srgbClr val="00FFFF"/>
                </a:highlight>
                <a:latin typeface="Consolas" panose="020B0609020204030204" pitchFamily="49" charset="0"/>
              </a:rPr>
              <a:t>        "Používateľ ADMIN bol úspešne zaregistrovaný.";</a:t>
            </a:r>
          </a:p>
          <a:p>
            <a:pPr marL="0" indent="0">
              <a:buNone/>
            </a:pPr>
            <a:r>
              <a:rPr lang="sk-SK" sz="1800" dirty="0">
                <a:highlight>
                  <a:srgbClr val="00FFFF"/>
                </a:highlight>
                <a:latin typeface="Consolas" panose="020B0609020204030204" pitchFamily="49" charset="0"/>
              </a:rPr>
              <a:t>    return false;</a:t>
            </a:r>
          </a:p>
          <a:p>
            <a:pPr marL="0" indent="0">
              <a:buNone/>
            </a:pPr>
            <a:r>
              <a:rPr lang="sk-SK" sz="1800" dirty="0">
                <a:highlight>
                  <a:srgbClr val="00FFFF"/>
                </a:highlight>
                <a:latin typeface="Consolas" panose="020B0609020204030204" pitchFamily="49" charset="0"/>
              </a:rPr>
              <a:t>}</a:t>
            </a:r>
          </a:p>
          <a:p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BA29B7F-6477-3E8A-08FE-246E665C91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6EB3539-D012-9609-5EBF-06A7DAB348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61D3BC1-5B87-9B88-A514-6D4CCC888D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4273" y="4028164"/>
            <a:ext cx="8801330" cy="1900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461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79E27D9-03C7-44E2-9FF8-15D0C8506A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E8D208-4417-671B-1D7E-533CECEDB7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Otázka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06B592-8C47-9291-7659-0BC52D10A3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688296" cy="3454358"/>
          </a:xfrm>
        </p:spPr>
        <p:txBody>
          <a:bodyPr anchor="t">
            <a:normAutofit/>
          </a:bodyPr>
          <a:lstStyle/>
          <a:p>
            <a:pPr marL="0" indent="0" algn="ctr">
              <a:buNone/>
            </a:pPr>
            <a:r>
              <a:rPr lang="sk-SK" sz="3600" i="1" dirty="0"/>
              <a:t>Navštívite webovú stránku </a:t>
            </a:r>
            <a:r>
              <a:rPr lang="sk-SK" sz="3600" i="1" dirty="0">
                <a:hlinkClick r:id="rId2"/>
              </a:rPr>
              <a:t>www.ukf.sk</a:t>
            </a:r>
            <a:r>
              <a:rPr lang="sk-SK" sz="3600" i="1" dirty="0"/>
              <a:t>. Kde sa vykonáva kód?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EBF1590-3B36-48EE-A89D-3B6F3CB25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C8F6C8C-AB5A-4548-942D-E3FD40ACBC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0415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E2682B7-73DB-7465-CB5B-6E873E3AAE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8E481D5-ADE5-FFD6-4473-F645286DC0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9162A0-2545-04D8-5FE5-621A37B6E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647143"/>
            <a:ext cx="9688296" cy="899136"/>
          </a:xfrm>
        </p:spPr>
        <p:txBody>
          <a:bodyPr anchor="b">
            <a:normAutofit/>
          </a:bodyPr>
          <a:lstStyle/>
          <a:p>
            <a:r>
              <a:rPr lang="sk-SK" sz="4000" dirty="0"/>
              <a:t>Validácia na strane klienta - Úloha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26D4E9-7B4C-51EF-08B0-5BDCC4E60D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001274"/>
            <a:ext cx="9688296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Stlačte enter</a:t>
            </a:r>
          </a:p>
          <a:p>
            <a:r>
              <a:rPr lang="sk-SK" dirty="0"/>
              <a:t>Odošlite prázdny input</a:t>
            </a:r>
          </a:p>
          <a:p>
            <a:endParaRPr lang="sk-SK" sz="1800" dirty="0">
              <a:highlight>
                <a:srgbClr val="00FFFF"/>
              </a:highlight>
              <a:latin typeface="Consolas" panose="020B0609020204030204" pitchFamily="49" charset="0"/>
            </a:endParaRPr>
          </a:p>
          <a:p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AB6DD74-E1EE-406F-0EF9-9BA19FDB60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FDC22FC-CA48-E370-E13D-18AFEE267E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4D1822C-ACF2-D1D0-036A-A0A1A5074D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6397" y="3231022"/>
            <a:ext cx="8245133" cy="2697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8211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5A323B1-966F-9926-D248-81BF858C55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8AEB5A2-AABC-3A18-59C9-4562B1EDB5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FF819C-D22E-EC7B-4B25-796BC69787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647143"/>
            <a:ext cx="9688296" cy="899136"/>
          </a:xfrm>
        </p:spPr>
        <p:txBody>
          <a:bodyPr anchor="b">
            <a:normAutofit/>
          </a:bodyPr>
          <a:lstStyle/>
          <a:p>
            <a:r>
              <a:rPr lang="sk-SK" sz="4000" dirty="0"/>
              <a:t>Validácia na strane klienta - Úloha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80786E-EC1F-F95C-D202-5759C68029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001274"/>
            <a:ext cx="9688296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Nechajme si rovnaký kód</a:t>
            </a:r>
          </a:p>
          <a:p>
            <a:r>
              <a:rPr lang="sk-SK" dirty="0"/>
              <a:t>Tento krát nebudeme nič vkladať do konzoly</a:t>
            </a:r>
          </a:p>
          <a:p>
            <a:r>
              <a:rPr lang="sk-SK" dirty="0"/>
              <a:t>Nainštalujeme si do prehliadača (Chrome) rozšírenie Disable Javascript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40371F-5CE5-F5FB-07A7-A21B9727F4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05D19CA-B553-2F3B-D0A3-78805EADA7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C195EF5-F7B9-25E5-5D4C-1C04979E45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6397" y="4198224"/>
            <a:ext cx="10707028" cy="1257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9655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6535C61-A550-B83E-D6D0-5C14215978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17CFBEA-F923-55FA-C121-68DC8A379E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FD2A90-40D5-280A-D3DA-C5ABED786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647143"/>
            <a:ext cx="9688296" cy="899136"/>
          </a:xfrm>
        </p:spPr>
        <p:txBody>
          <a:bodyPr anchor="b">
            <a:normAutofit/>
          </a:bodyPr>
          <a:lstStyle/>
          <a:p>
            <a:r>
              <a:rPr lang="sk-SK" sz="4000" dirty="0"/>
              <a:t>Validácia na strane klienta - Úloha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F237D1-AE1D-1463-9699-684FF5BCFC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001274"/>
            <a:ext cx="9688296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Formulár sa odošle aj bez inputu</a:t>
            </a:r>
          </a:p>
          <a:p>
            <a:r>
              <a:rPr lang="sk-SK" dirty="0"/>
              <a:t>Nič sa  ale nebude vypisovať (prehliadač sa správa, ako keby tam žiaden JS nebol)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98B8D00-0C99-8149-C3C9-23A7C780A5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6C7D9A6-257E-DDE1-3C27-B523BC5B92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DCDBE4E-B63B-94E7-D12B-790A97EF95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" y="4220305"/>
            <a:ext cx="10923523" cy="2164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4764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62C3376-C972-526A-CCE3-059945D5C4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CB28243-7DB4-3039-3A64-C9D8C6BFBB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A7251AB-CC98-BB68-6B5B-D815EA589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647143"/>
            <a:ext cx="9688296" cy="899136"/>
          </a:xfrm>
        </p:spPr>
        <p:txBody>
          <a:bodyPr anchor="b">
            <a:normAutofit/>
          </a:bodyPr>
          <a:lstStyle/>
          <a:p>
            <a:r>
              <a:rPr lang="sk-SK" sz="4000" dirty="0"/>
              <a:t>Problém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4D6A38-D758-2016-42A3-AD1BD536AE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001274"/>
            <a:ext cx="9688296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Pri úlohe 1 a úlohe 2 je validácia zabezpečená pomocou JS</a:t>
            </a:r>
          </a:p>
          <a:p>
            <a:r>
              <a:rPr lang="sk-SK" dirty="0"/>
              <a:t>JS je dostupný v klientovi (v prehliadači) – môže byť modifikovaný alebo úplne vypnutý a preto je lepšie validovať formuláre na strane servera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7B124F3-6707-1FC2-4E26-D9F9EF5ED7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99D5472-50E1-E8CC-1CFC-E319A5F81C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7291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320EA0E-5DAF-DE68-C2AB-2D19F1ABD5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0CBA4B1-B1CE-4172-2E5B-5431CBF9FB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E16C73-EC9D-5236-265E-A5B9068E9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647143"/>
            <a:ext cx="9688296" cy="899136"/>
          </a:xfrm>
        </p:spPr>
        <p:txBody>
          <a:bodyPr anchor="b">
            <a:normAutofit/>
          </a:bodyPr>
          <a:lstStyle/>
          <a:p>
            <a:r>
              <a:rPr lang="sk-SK" sz="4000" dirty="0"/>
              <a:t>Validácia na strane servera - Úloha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46A273-3A9B-B597-DDE1-622D6DBAAF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001274"/>
            <a:ext cx="9688296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Vymažte pôvodný kód z index.php</a:t>
            </a:r>
          </a:p>
          <a:p>
            <a:r>
              <a:rPr lang="sk-SK" dirty="0"/>
              <a:t>Vložte tento: </a:t>
            </a:r>
            <a:r>
              <a:rPr lang="sk-SK" dirty="0">
                <a:hlinkClick r:id="rId3"/>
              </a:rPr>
              <a:t>https://gist.github.com/livi83/234d982b44fc6d20035222de9c9b1c36</a:t>
            </a:r>
            <a:endParaRPr lang="sk-SK" dirty="0"/>
          </a:p>
          <a:p>
            <a:r>
              <a:rPr lang="sk-SK" dirty="0"/>
              <a:t>Kód sa v klientovi (prehliadači) nedá vidieť, modifikovať, mazať</a:t>
            </a:r>
          </a:p>
          <a:p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AB47231-01B7-3723-F9A9-E96790F72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84C8E3A-1522-4E9B-7E23-9C212271FF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6993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892A42F-574A-9098-24A9-3FE1C9A7A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D057196-0FA3-944B-1661-98250E1795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B796268-A05A-388A-39BA-5FAB68703A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647143"/>
            <a:ext cx="9688296" cy="899136"/>
          </a:xfrm>
        </p:spPr>
        <p:txBody>
          <a:bodyPr anchor="b">
            <a:normAutofit/>
          </a:bodyPr>
          <a:lstStyle/>
          <a:p>
            <a:r>
              <a:rPr lang="sk-SK" sz="4000" dirty="0"/>
              <a:t>Validácia na strane servera - Úloha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AEC695-D049-0531-3910-B312AD104C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001274"/>
            <a:ext cx="9688296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Vymažte pôvodný kód z index.php</a:t>
            </a:r>
          </a:p>
          <a:p>
            <a:r>
              <a:rPr lang="sk-SK" dirty="0"/>
              <a:t>Vložte tento: </a:t>
            </a:r>
            <a:r>
              <a:rPr lang="sk-SK" dirty="0">
                <a:hlinkClick r:id="rId3"/>
              </a:rPr>
              <a:t>https://gist.github.com/livi83/234d982b44fc6d20035222de9c9b1c36</a:t>
            </a:r>
            <a:endParaRPr lang="sk-SK" dirty="0"/>
          </a:p>
          <a:p>
            <a:r>
              <a:rPr lang="sk-SK" dirty="0"/>
              <a:t>Kód sa v klientovi (prehliadači) nedá vidieť, modifikovať, mazať</a:t>
            </a:r>
          </a:p>
          <a:p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E70154-75ED-1FC7-F606-390E59BF3A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B001453-FFFE-662E-9F1A-92E9F7767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3938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0D0BF0C-9971-5F2D-8131-26F59F6D7B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96A9799-7273-2855-2FA1-E1FCA6C5A1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02F74B9-8430-3DA0-F6B3-1CA59C4ED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Klient-server architektúra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DBE6E5-D0BD-A837-5547-09763AF478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688296" cy="3454358"/>
          </a:xfrm>
        </p:spPr>
        <p:txBody>
          <a:bodyPr anchor="t">
            <a:normAutofit/>
          </a:bodyPr>
          <a:lstStyle/>
          <a:p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EB73261-2450-CF9F-1F84-CA7085DEB0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91A68E6-970C-DE36-15FF-F800B55B2E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7F2074-60F4-F0E3-458B-20AF2D127C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958" y="1756428"/>
            <a:ext cx="9160882" cy="4048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5983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F286D72-1DAE-AD63-FFEE-11A3F89C25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E83554A-95C5-E2CC-2ECB-861B675F14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E6C6DEB-F376-95A9-B88B-83C8318DB5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Čo potrebujeme?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938566-4D00-073A-6F51-29DB960769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688296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PHP ENGINE </a:t>
            </a:r>
          </a:p>
          <a:p>
            <a:r>
              <a:rPr lang="sk-SK" dirty="0"/>
              <a:t>Vykonáva PHP kód </a:t>
            </a:r>
          </a:p>
          <a:p>
            <a:r>
              <a:rPr lang="sk-SK" dirty="0"/>
              <a:t>Generuje výstup </a:t>
            </a:r>
          </a:p>
          <a:p>
            <a:r>
              <a:rPr lang="sk-SK" dirty="0"/>
              <a:t>php.net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2BFF26E-9F96-545C-B955-BD318AF214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8C26AC9-84C4-19D4-E364-5AB5F5B92A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C39FAE0-B5B1-CACB-C322-F75AA46319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5363" y="2260813"/>
            <a:ext cx="3505504" cy="2034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5735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5D7DD75-62D8-6B53-39D1-B5FFD71D86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CB5A9F1-041F-DD89-8FE4-EF3F8500A7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F7153B-CF90-61F1-3A45-AFFC3510CD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Commandline PHP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B999E8A-D221-C90A-13D6-D4494D9EA8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35056" y="3600630"/>
            <a:ext cx="5590534" cy="276179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0A1B027-B8B2-6089-2C6C-842BA2F63A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A6A8E18-81A3-12AE-2574-BDD8B7EA2E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D6B69A0-91A1-7126-B189-4764FC2085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2292" y="547859"/>
            <a:ext cx="4533298" cy="2761791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BE3701F-F59C-D7E7-889F-BC0FD128766C}"/>
              </a:ext>
            </a:extLst>
          </p:cNvPr>
          <p:cNvSpPr txBox="1">
            <a:spLocks/>
          </p:cNvSpPr>
          <p:nvPr/>
        </p:nvSpPr>
        <p:spPr>
          <a:xfrm>
            <a:off x="1136397" y="2418409"/>
            <a:ext cx="9688296" cy="345435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dirty="0"/>
              <a:t>Automatizácia úloh </a:t>
            </a:r>
          </a:p>
          <a:p>
            <a:r>
              <a:rPr lang="sk-SK" dirty="0"/>
              <a:t>Spracovanie dát </a:t>
            </a:r>
          </a:p>
          <a:p>
            <a:r>
              <a:rPr lang="sk-SK" dirty="0"/>
              <a:t>Úlohy na pozadí</a:t>
            </a:r>
          </a:p>
        </p:txBody>
      </p:sp>
    </p:spTree>
    <p:extLst>
      <p:ext uri="{BB962C8B-B14F-4D97-AF65-F5344CB8AC3E}">
        <p14:creationId xmlns:p14="http://schemas.microsoft.com/office/powerpoint/2010/main" val="23480742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04ABC6F-4649-020D-5691-2C6ED4DDC9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55A4EF4-7135-6760-B170-84F59F7704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67AAD45-A729-9EE1-29CF-CB6174C491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Čo potrebujeme? – Webový server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B44AF85-D1E9-5BB6-A5F0-3679A311C6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ACF6699-C296-49AF-44F0-B93896E641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7C14593F-331D-A65D-F581-45E31D5DACEA}"/>
              </a:ext>
            </a:extLst>
          </p:cNvPr>
          <p:cNvSpPr txBox="1">
            <a:spLocks/>
          </p:cNvSpPr>
          <p:nvPr/>
        </p:nvSpPr>
        <p:spPr>
          <a:xfrm>
            <a:off x="1136397" y="2418409"/>
            <a:ext cx="6461607" cy="345435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dirty="0"/>
              <a:t>PHP je serverový jazyk </a:t>
            </a:r>
          </a:p>
          <a:p>
            <a:r>
              <a:rPr lang="sk-SK" b="1" dirty="0"/>
              <a:t>Apache / NGINX </a:t>
            </a:r>
            <a:r>
              <a:rPr lang="sk-SK" dirty="0"/>
              <a:t>– softvérové aplikácie - prijímanie/spracovanie požiadaviek </a:t>
            </a:r>
          </a:p>
          <a:p>
            <a:r>
              <a:rPr lang="sk-SK" dirty="0"/>
              <a:t>Apache: </a:t>
            </a:r>
            <a:r>
              <a:rPr lang="sk-SK" dirty="0">
                <a:hlinkClick r:id="rId2"/>
              </a:rPr>
              <a:t>https://httpd.apache.org/download</a:t>
            </a:r>
            <a:endParaRPr lang="sk-SK" dirty="0"/>
          </a:p>
          <a:p>
            <a:endParaRPr lang="sk-SK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6A0CF2A-51E1-25F9-D933-9B14070CA3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6424" y="1474886"/>
            <a:ext cx="4473328" cy="368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6684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A014CE4-C092-8878-2A5B-1E19D08202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4FC42F9-A941-D2E9-89A5-8CCC957125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1592E25-4968-EEC1-F2A2-7DED4F9CC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Čo potrebujeme? –  Ďalšie rozšírenia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C5D4DA3-6D44-BB8F-A756-05A07B6176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E08EB17-7D04-6249-CA0F-67348EAC73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9BB77AE-CA6D-BB78-CDD0-645C5685F3AC}"/>
              </a:ext>
            </a:extLst>
          </p:cNvPr>
          <p:cNvSpPr txBox="1">
            <a:spLocks/>
          </p:cNvSpPr>
          <p:nvPr/>
        </p:nvSpPr>
        <p:spPr>
          <a:xfrm>
            <a:off x="1136397" y="2418409"/>
            <a:ext cx="6461607" cy="345435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b="1" dirty="0"/>
              <a:t>Databázový systém </a:t>
            </a:r>
            <a:r>
              <a:rPr lang="sk-SK" dirty="0"/>
              <a:t>(napr. MySQL) https://www.mysql.com/downloads/ </a:t>
            </a:r>
          </a:p>
          <a:p>
            <a:r>
              <a:rPr lang="sk-SK" b="1" dirty="0"/>
              <a:t>Verzionovací systém </a:t>
            </a:r>
            <a:r>
              <a:rPr lang="sk-SK" dirty="0"/>
              <a:t>(Git) https://git-scm.com/downloads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1DB382-5AB8-BC62-7FEF-EAC247B407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8004" y="1697149"/>
            <a:ext cx="4183743" cy="4267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3354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A6301B1-23D2-F2D4-BCB4-086C6C1C29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AB295F1-3DBC-353F-69D8-58E34ABD3F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878B25B-B78B-958D-FD28-4FA6ACBE73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Dá sa to aj jednoduchšie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A9EE75C-813E-0765-EA14-F8A0E2FCA1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45AC5E8-4C03-0431-A707-F786C330DC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7013B8D3-D520-5731-4D28-702CA3E436C6}"/>
              </a:ext>
            </a:extLst>
          </p:cNvPr>
          <p:cNvSpPr txBox="1">
            <a:spLocks/>
          </p:cNvSpPr>
          <p:nvPr/>
        </p:nvSpPr>
        <p:spPr>
          <a:xfrm>
            <a:off x="1136397" y="2418409"/>
            <a:ext cx="6461607" cy="345435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b="1" dirty="0"/>
              <a:t>Softvérový balíček XAMPP </a:t>
            </a:r>
            <a:r>
              <a:rPr lang="sk-SK" dirty="0"/>
              <a:t>– CrossPlatform Apache, MySQL, PHP, Perl https://www.apachefriends.org/dow nload.html </a:t>
            </a:r>
          </a:p>
          <a:p>
            <a:r>
              <a:rPr lang="sk-SK" dirty="0"/>
              <a:t>Alternatívy: LAMP, MAMP, WAMP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CA4EA28-739D-33F6-6B0C-FBDBFBEB6E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7356" y="1703225"/>
            <a:ext cx="2621507" cy="3170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1016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20E15D0-AD7A-4CC1-0AD6-88A1A5AE00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A3FFC26-770C-F239-8594-C392F1F2E8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0E5960-D511-1FCB-C7C7-AF379E2E13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495579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Vytvárame prvú PHP aplikáciu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AB95AA3-8C1B-5FAA-FF52-5E4448E858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714EC2B-86CA-D005-0B31-4D4F77A5F6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9B0749EB-A35E-4505-7C1E-97FEB8F70BCA}"/>
              </a:ext>
            </a:extLst>
          </p:cNvPr>
          <p:cNvSpPr txBox="1">
            <a:spLocks/>
          </p:cNvSpPr>
          <p:nvPr/>
        </p:nvSpPr>
        <p:spPr>
          <a:xfrm>
            <a:off x="1136397" y="2418409"/>
            <a:ext cx="6461607" cy="345435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dirty="0"/>
              <a:t>PHP beží na serveri – potrebujeme simulovať server (vytvoriť lokálny server)</a:t>
            </a:r>
          </a:p>
          <a:p>
            <a:r>
              <a:rPr lang="sk-SK" dirty="0"/>
              <a:t>Stránky budeme vytvárať do TentoPočítač/xampp/htdocs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A2E4C1-693A-5E44-D764-C2E82A56D1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4115" y="1970465"/>
            <a:ext cx="4689862" cy="3029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0609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</TotalTime>
  <Words>586</Words>
  <Application>Microsoft Office PowerPoint</Application>
  <PresentationFormat>Widescreen</PresentationFormat>
  <Paragraphs>99</Paragraphs>
  <Slides>25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Aptos</vt:lpstr>
      <vt:lpstr>Aptos Display</vt:lpstr>
      <vt:lpstr>Arial</vt:lpstr>
      <vt:lpstr>Consolas</vt:lpstr>
      <vt:lpstr>Office Theme</vt:lpstr>
      <vt:lpstr>Skriptovacie jazyky</vt:lpstr>
      <vt:lpstr>Otázka</vt:lpstr>
      <vt:lpstr>Klient-server architektúra</vt:lpstr>
      <vt:lpstr>Čo potrebujeme?</vt:lpstr>
      <vt:lpstr>Commandline PHP</vt:lpstr>
      <vt:lpstr>Čo potrebujeme? – Webový server</vt:lpstr>
      <vt:lpstr>Čo potrebujeme? –  Ďalšie rozšírenia</vt:lpstr>
      <vt:lpstr>Dá sa to aj jednoduchšie</vt:lpstr>
      <vt:lpstr>Vytvárame prvú PHP aplikáciu</vt:lpstr>
      <vt:lpstr>Vytvárame prvú PHP aplikáciu</vt:lpstr>
      <vt:lpstr>Vytvárame prvú PHP aplikáciu</vt:lpstr>
      <vt:lpstr>Vytvárame prvú PHP aplikáciu</vt:lpstr>
      <vt:lpstr>Vytvárame prvú PHP aplikáciu</vt:lpstr>
      <vt:lpstr>Klientské vs. serverové jazyky</vt:lpstr>
      <vt:lpstr>PowerPoint Presentation</vt:lpstr>
      <vt:lpstr>Klientské vs. serverové jazyky</vt:lpstr>
      <vt:lpstr>Validácia na strane klienta - Úloha 1 </vt:lpstr>
      <vt:lpstr>Validácia na strane klienta - Úloha 1 </vt:lpstr>
      <vt:lpstr>Validácia na strane klienta - Úloha 1 </vt:lpstr>
      <vt:lpstr>Validácia na strane klienta - Úloha 1</vt:lpstr>
      <vt:lpstr>Validácia na strane klienta - Úloha 2</vt:lpstr>
      <vt:lpstr>Validácia na strane klienta - Úloha 2</vt:lpstr>
      <vt:lpstr>Problém </vt:lpstr>
      <vt:lpstr>Validácia na strane servera - Úloha 3</vt:lpstr>
      <vt:lpstr>Validácia na strane servera - Úloha 3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Lívia Kelebercová</dc:creator>
  <cp:lastModifiedBy>Lívia Kelebercová</cp:lastModifiedBy>
  <cp:revision>17</cp:revision>
  <dcterms:created xsi:type="dcterms:W3CDTF">2026-02-24T11:30:55Z</dcterms:created>
  <dcterms:modified xsi:type="dcterms:W3CDTF">2026-02-25T11:14:46Z</dcterms:modified>
</cp:coreProperties>
</file>