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59" r:id="rId4"/>
    <p:sldId id="260" r:id="rId5"/>
    <p:sldId id="261" r:id="rId6"/>
    <p:sldId id="270" r:id="rId7"/>
    <p:sldId id="262" r:id="rId8"/>
    <p:sldId id="263" r:id="rId9"/>
    <p:sldId id="265" r:id="rId10"/>
    <p:sldId id="267" r:id="rId11"/>
    <p:sldId id="268" r:id="rId12"/>
    <p:sldId id="269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E10"/>
    <a:srgbClr val="00B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13"/>
    <p:restoredTop sz="94629"/>
  </p:normalViewPr>
  <p:slideViewPr>
    <p:cSldViewPr snapToGrid="0" snapToObjects="1" showGuides="1">
      <p:cViewPr varScale="1">
        <p:scale>
          <a:sx n="115" d="100"/>
          <a:sy n="115" d="100"/>
        </p:scale>
        <p:origin x="328" y="192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3006" y="3647282"/>
            <a:ext cx="6786562" cy="1655762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sk-SK" noProof="0" dirty="0">
                <a:solidFill>
                  <a:schemeClr val="bg1"/>
                </a:solidFill>
                <a:latin typeface="+mj-lt"/>
              </a:rPr>
              <a:t>podnázov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381500" y="2321719"/>
            <a:ext cx="7810500" cy="1325563"/>
          </a:xfrm>
        </p:spPr>
        <p:txBody>
          <a:bodyPr>
            <a:no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429500" y="6472634"/>
            <a:ext cx="4762500" cy="48974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lang="sk-SK" sz="2400" dirty="0"/>
            </a:lvl1pPr>
          </a:lstStyle>
          <a:p>
            <a:pPr algn="r"/>
            <a:r>
              <a:rPr lang="sk-SK" noProof="0" dirty="0">
                <a:latin typeface="+mj-lt"/>
              </a:rPr>
              <a:t>autor: Mgr. </a:t>
            </a:r>
            <a:r>
              <a:rPr lang="sk-SK" noProof="0" dirty="0" err="1">
                <a:latin typeface="+mj-lt"/>
              </a:rPr>
              <a:t>Jan</a:t>
            </a:r>
            <a:r>
              <a:rPr lang="sk-SK" noProof="0" dirty="0">
                <a:latin typeface="+mj-lt"/>
              </a:rPr>
              <a:t> </a:t>
            </a:r>
            <a:r>
              <a:rPr lang="sk-SK" noProof="0" dirty="0" err="1">
                <a:latin typeface="+mj-lt"/>
              </a:rPr>
              <a:t>Francisti</a:t>
            </a:r>
            <a:r>
              <a:rPr lang="sk-SK" noProof="0" dirty="0">
                <a:latin typeface="+mj-lt"/>
              </a:rPr>
              <a:t>, PhD.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0" y="27027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8.6.2026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cloudflare.com/learning/dns/what-is-dns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0105901" y="5112835"/>
            <a:ext cx="2086099" cy="365054"/>
          </a:xfrm>
        </p:spPr>
        <p:txBody>
          <a:bodyPr>
            <a:normAutofit lnSpcReduction="10000"/>
          </a:bodyPr>
          <a:lstStyle/>
          <a:p>
            <a:r>
              <a:rPr lang="sk-SK" sz="2000" dirty="0">
                <a:solidFill>
                  <a:srgbClr val="F90E10"/>
                </a:solidFill>
                <a:latin typeface="Poxel Font" pitchFamily="2" charset="0"/>
              </a:rPr>
              <a:t>JAN FRANCISTI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D588A2-F9A5-8F8A-C615-399E016C28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-15799" y="5423579"/>
            <a:ext cx="12207797" cy="143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87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en-SK" dirty="0"/>
              <a:t>Útok záplavy </a:t>
            </a:r>
            <a:r>
              <a:rPr lang="en-US" altLang="en-SK" dirty="0"/>
              <a:t>(flooding)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sk-SK" altLang="en-SK" dirty="0"/>
              <a:t>Útočník posiela na váš počítač obrovské množstvo správ; veľké preťaženie</a:t>
            </a:r>
          </a:p>
          <a:p>
            <a:pPr eaLnBrk="1" hangingPunct="1"/>
            <a:r>
              <a:rPr lang="sk-SK" altLang="en-SK" dirty="0"/>
              <a:t>Preťaženie môže nastať na ceste pred vaším počítačom</a:t>
            </a:r>
          </a:p>
          <a:p>
            <a:pPr eaLnBrk="1" hangingPunct="1"/>
            <a:r>
              <a:rPr lang="sk-SK" altLang="en-SK" dirty="0"/>
              <a:t>Správy od legitímnych používateľov sú vytlačené</a:t>
            </a:r>
          </a:p>
          <a:p>
            <a:pPr eaLnBrk="1" hangingPunct="1"/>
            <a:r>
              <a:rPr lang="sk-SK" altLang="en-SK" dirty="0"/>
              <a:t>Zvyčajne sa nazýva útok odmietnutia služby (</a:t>
            </a:r>
            <a:r>
              <a:rPr lang="sk-SK" altLang="en-SK" dirty="0" err="1"/>
              <a:t>DoS</a:t>
            </a:r>
            <a:r>
              <a:rPr lang="sk-SK" altLang="en-SK" dirty="0"/>
              <a:t>), pretože taký je jeho účinok</a:t>
            </a:r>
          </a:p>
          <a:p>
            <a:pPr eaLnBrk="1" hangingPunct="1"/>
            <a:r>
              <a:rPr lang="sk-SK" altLang="en-SK" dirty="0"/>
              <a:t>Zvyčajne sa týka veľkého počtu strojov, preto útok </a:t>
            </a:r>
            <a:r>
              <a:rPr lang="sk-SK" altLang="en-SK" dirty="0" err="1"/>
              <a:t>DDoS</a:t>
            </a:r>
            <a:r>
              <a:rPr lang="sk-SK" altLang="en-SK" dirty="0"/>
              <a:t> (</a:t>
            </a:r>
            <a:r>
              <a:rPr lang="sk-SK" altLang="en-SK" dirty="0" err="1"/>
              <a:t>Distributed</a:t>
            </a:r>
            <a:r>
              <a:rPr lang="sk-SK" altLang="en-SK" dirty="0"/>
              <a:t> </a:t>
            </a:r>
            <a:r>
              <a:rPr lang="sk-SK" altLang="en-SK" dirty="0" err="1"/>
              <a:t>Denial</a:t>
            </a:r>
            <a:r>
              <a:rPr lang="sk-SK" altLang="en-SK" dirty="0"/>
              <a:t> of Service)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10</a:t>
            </a:fld>
            <a:endParaRPr lang="sk-SK" dirty="0"/>
          </a:p>
        </p:txBody>
      </p:sp>
      <p:pic>
        <p:nvPicPr>
          <p:cNvPr id="6" name="Picture 5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56AC20FA-33F6-D362-1A4F-0ED072815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737" y="1525249"/>
            <a:ext cx="5371085" cy="380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39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en-SK" dirty="0"/>
              <a:t>Spôsob obrany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sk-SK" altLang="en-SK" dirty="0"/>
              <a:t>Firewally - môžu účinne zabrániť používateľom vykonávať jednoduché útoky typu </a:t>
            </a:r>
            <a:r>
              <a:rPr lang="sk-SK" altLang="en-SK" dirty="0" err="1"/>
              <a:t>flooding</a:t>
            </a:r>
            <a:r>
              <a:rPr lang="sk-SK" altLang="en-SK" dirty="0"/>
              <a:t> zo strojov za firewallom</a:t>
            </a:r>
          </a:p>
          <a:p>
            <a:pPr eaLnBrk="1" hangingPunct="1"/>
            <a:r>
              <a:rPr lang="sk-SK" altLang="en-SK" dirty="0"/>
              <a:t>Prepínače - niektoré prepínače poskytujú automatické a/alebo </a:t>
            </a:r>
            <a:r>
              <a:rPr lang="sk-SK" altLang="en-SK" dirty="0" err="1"/>
              <a:t>celosystémové</a:t>
            </a:r>
            <a:r>
              <a:rPr lang="sk-SK" altLang="en-SK" dirty="0"/>
              <a:t> obmedzovanie rýchlosti, tvarovanie prevádzky, oneskorené viazanie na detekciu a nápravu útokov na odopretie služby</a:t>
            </a:r>
          </a:p>
          <a:p>
            <a:pPr eaLnBrk="1" hangingPunct="1"/>
            <a:r>
              <a:rPr lang="sk-SK" altLang="en-SK" dirty="0"/>
              <a:t>Smerovače - ak pridáte pravidlá, ktoré počas útokov </a:t>
            </a:r>
            <a:r>
              <a:rPr lang="sk-SK" altLang="en-SK" dirty="0" err="1"/>
              <a:t>DoS</a:t>
            </a:r>
            <a:r>
              <a:rPr lang="sk-SK" altLang="en-SK" dirty="0"/>
              <a:t> odvádzajú štatistiky toku zo smerovača, ešte viac spomalia a skomplikujú celú záležitosť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11</a:t>
            </a:fld>
            <a:endParaRPr lang="sk-SK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38038C9F-0649-24C3-B669-F67E67C66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0" y="557951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851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en-SK" dirty="0"/>
              <a:t>Záver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sk-SK" altLang="en-SK" dirty="0"/>
              <a:t>V minulosti, ako aj v súčasnosti, bol </a:t>
            </a:r>
            <a:r>
              <a:rPr lang="sk-SK" altLang="en-SK" dirty="0" err="1"/>
              <a:t>DDoS</a:t>
            </a:r>
            <a:r>
              <a:rPr lang="sk-SK" altLang="en-SK" dirty="0"/>
              <a:t> skôr nepríjemnou činnosťou vykonávanou kybernetickými vandalmi než činnosťou so špeciﬁckými sociálno-ekonomickými cieľmi</a:t>
            </a:r>
          </a:p>
          <a:p>
            <a:pPr eaLnBrk="1" hangingPunct="1"/>
            <a:r>
              <a:rPr lang="sk-SK" altLang="en-SK" dirty="0"/>
              <a:t>V budúcnosti sa </a:t>
            </a:r>
            <a:r>
              <a:rPr lang="sk-SK" altLang="en-SK" dirty="0" err="1"/>
              <a:t>DDoS</a:t>
            </a:r>
            <a:r>
              <a:rPr lang="sk-SK" altLang="en-SK" dirty="0"/>
              <a:t> môže používať ako rušivá sila, ktorej cieľom je rozsiahla destabilizácia namiesto zamerania sa na špeciﬁcké ciele</a:t>
            </a:r>
          </a:p>
          <a:p>
            <a:pPr eaLnBrk="1" hangingPunct="1"/>
            <a:r>
              <a:rPr lang="sk-SK" altLang="en-SK" dirty="0"/>
              <a:t>Destabilizácia má vysokú návratnosť investícií v porovnaní s cielenými útokmi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12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B97AC6DD-D586-C652-6D94-ECD6583BA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590" y="2995284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26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en-SK" dirty="0"/>
              <a:t>Zadanie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sk-SK" altLang="en-SK" dirty="0" err="1"/>
              <a:t>Raspbian</a:t>
            </a:r>
            <a:r>
              <a:rPr lang="sk-SK" altLang="en-SK" dirty="0"/>
              <a:t> OS na </a:t>
            </a:r>
            <a:r>
              <a:rPr lang="sk-SK" altLang="en-SK" dirty="0" err="1"/>
              <a:t>Rpi</a:t>
            </a:r>
            <a:endParaRPr lang="sk-SK" altLang="en-SK" dirty="0"/>
          </a:p>
          <a:p>
            <a:pPr marL="514350" indent="-514350" eaLnBrk="1" hangingPunct="1">
              <a:buFont typeface="+mj-lt"/>
              <a:buAutoNum type="arabicPeriod"/>
            </a:pPr>
            <a:r>
              <a:rPr lang="sk-SK" altLang="en-SK" dirty="0"/>
              <a:t>Web stránka na </a:t>
            </a:r>
            <a:r>
              <a:rPr lang="sk-SK" altLang="en-SK" dirty="0" err="1"/>
              <a:t>Rpi</a:t>
            </a:r>
            <a:endParaRPr lang="sk-SK" altLang="en-SK" dirty="0"/>
          </a:p>
          <a:p>
            <a:pPr marL="514350" indent="-514350" eaLnBrk="1" hangingPunct="1">
              <a:buFont typeface="+mj-lt"/>
              <a:buAutoNum type="arabicPeriod"/>
            </a:pPr>
            <a:r>
              <a:rPr lang="sk-SK" altLang="en-SK" dirty="0" err="1"/>
              <a:t>KaliLinux</a:t>
            </a:r>
            <a:r>
              <a:rPr lang="sk-SK" altLang="en-SK" dirty="0"/>
              <a:t> vo </a:t>
            </a:r>
            <a:r>
              <a:rPr lang="sk-SK" altLang="en-SK" dirty="0" err="1"/>
              <a:t>VirtualBoxe</a:t>
            </a:r>
            <a:endParaRPr lang="sk-SK" altLang="en-SK" dirty="0"/>
          </a:p>
          <a:p>
            <a:pPr marL="514350" indent="-514350" eaLnBrk="1" hangingPunct="1">
              <a:buFont typeface="+mj-lt"/>
              <a:buAutoNum type="arabicPeriod"/>
            </a:pPr>
            <a:r>
              <a:rPr lang="sk-SK" altLang="en-SK" dirty="0"/>
              <a:t>Prepnutie na sieť B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sk-SK" altLang="en-SK" dirty="0" err="1"/>
              <a:t>DoS</a:t>
            </a:r>
            <a:r>
              <a:rPr lang="sk-SK" altLang="en-SK" dirty="0"/>
              <a:t> útok na </a:t>
            </a:r>
            <a:r>
              <a:rPr lang="sk-SK" altLang="en-SK" dirty="0" err="1"/>
              <a:t>Rpi</a:t>
            </a:r>
            <a:r>
              <a:rPr lang="sk-SK" altLang="en-SK" dirty="0"/>
              <a:t> prostredníctvom </a:t>
            </a:r>
            <a:r>
              <a:rPr lang="sk-SK" altLang="en-SK" dirty="0" err="1"/>
              <a:t>KaliLinuxu</a:t>
            </a:r>
            <a:endParaRPr lang="sk-SK" altLang="en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331395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Definícia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 err="1"/>
              <a:t>Denial</a:t>
            </a:r>
            <a:r>
              <a:rPr lang="sk-SK" dirty="0"/>
              <a:t>-Of-Service </a:t>
            </a:r>
            <a:r>
              <a:rPr lang="sk-SK" dirty="0" err="1"/>
              <a:t>Attack</a:t>
            </a:r>
            <a:r>
              <a:rPr lang="sk-SK" dirty="0"/>
              <a:t> = útok DOS je zlomyseľný pokus jednej osoby alebo skupiny osôb spôsobiť, že obeť, stránka alebo uzol odmietne poskytovať služby používateľom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 err="1"/>
              <a:t>DoS</a:t>
            </a:r>
            <a:r>
              <a:rPr lang="sk-SK" dirty="0"/>
              <a:t> = keď útočí jeden hostiteľ</a:t>
            </a:r>
          </a:p>
          <a:p>
            <a:pPr>
              <a:buFont typeface="Wingdings" pitchFamily="2" charset="2"/>
              <a:buChar char="§"/>
            </a:pPr>
            <a:r>
              <a:rPr lang="sk-SK" dirty="0" err="1"/>
              <a:t>DDoS</a:t>
            </a:r>
            <a:r>
              <a:rPr lang="sk-SK" dirty="0"/>
              <a:t> = keď útočí viacero hostiteľov súčasne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2</a:t>
            </a:fld>
            <a:endParaRPr lang="sk-SK" dirty="0"/>
          </a:p>
        </p:txBody>
      </p:sp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F9E53C9-16C6-0156-1E1F-2A13D9D7F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215" y="1463998"/>
            <a:ext cx="4813241" cy="471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50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35B3-6751-3036-ECC2-B36F9271D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Myšlienka "útokov </a:t>
            </a:r>
            <a:r>
              <a:rPr lang="sk-SK" dirty="0" err="1"/>
              <a:t>DoS</a:t>
            </a:r>
            <a:r>
              <a:rPr lang="sk-SK" dirty="0"/>
              <a:t>"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7A777-23A8-F3CF-AFB1-67E3E0DD7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49454" cy="435133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sk-SK" dirty="0"/>
              <a:t>Účelom je vypnúť lokalitu, nie do nej preniknúť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Účelom môže byť vandalizmus, vydieranie alebo sociálna akcia (vrátane terorizmu) (stránky so športovými stávkami sú často vydierané)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Modifikácia interných údajov, zmena programov (vrátane znehodnotenia webových stránok)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5899D-69C9-989D-ABD8-6FA858CB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3</a:t>
            </a:fld>
            <a:endParaRPr lang="sk-SK" dirty="0"/>
          </a:p>
        </p:txBody>
      </p:sp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7CDA26B-6438-C5D9-B0B6-430CA09E7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987" y="1825625"/>
            <a:ext cx="5314694" cy="389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51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História 1/3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b="1" dirty="0"/>
              <a:t>Morris Worm (2. novembra 1988)</a:t>
            </a:r>
          </a:p>
          <a:p>
            <a:pPr>
              <a:buFont typeface="Wingdings" pitchFamily="2" charset="2"/>
              <a:buChar char="§"/>
            </a:pPr>
            <a:endParaRPr lang="sl-SI" dirty="0"/>
          </a:p>
          <a:p>
            <a:pPr>
              <a:buFont typeface="Wingdings" pitchFamily="2" charset="2"/>
              <a:buChar char="§"/>
            </a:pPr>
            <a:r>
              <a:rPr lang="sl-SI" dirty="0"/>
              <a:t>Prvý útok DDoS, ktorý znefunkčnil veľké množstvo sieťovej infraštruktúry</a:t>
            </a:r>
          </a:p>
          <a:p>
            <a:pPr>
              <a:buFont typeface="Wingdings" pitchFamily="2" charset="2"/>
              <a:buChar char="§"/>
            </a:pPr>
            <a:r>
              <a:rPr lang="sl-SI" dirty="0"/>
              <a:t>Samoreplikujúci sa, samorozširujúci sa   </a:t>
            </a:r>
          </a:p>
          <a:p>
            <a:pPr>
              <a:buFont typeface="Wingdings" pitchFamily="2" charset="2"/>
              <a:buChar char="§"/>
            </a:pPr>
            <a:r>
              <a:rPr lang="sl-SI" dirty="0"/>
              <a:t>Využíval softvérovú pospolitosť (monokultúra)</a:t>
            </a:r>
          </a:p>
          <a:p>
            <a:pPr>
              <a:buFont typeface="Wingdings" pitchFamily="2" charset="2"/>
              <a:buChar char="§"/>
            </a:pPr>
            <a:r>
              <a:rPr lang="sl-SI" dirty="0"/>
              <a:t>Zraniteľnosť koreňového servera Sendmail</a:t>
            </a:r>
          </a:p>
          <a:p>
            <a:pPr>
              <a:buFont typeface="Wingdings" pitchFamily="2" charset="2"/>
              <a:buChar char="§"/>
            </a:pPr>
            <a:r>
              <a:rPr lang="sl-SI" dirty="0"/>
              <a:t>Slabé heslá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4</a:t>
            </a:fld>
            <a:endParaRPr lang="sk-SK" dirty="0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A50BAA9-BB1A-5C21-0B1B-F1D1E9852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96428"/>
            <a:ext cx="6526270" cy="473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69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História 2/3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k-SK" b="1" dirty="0"/>
              <a:t>SQL </a:t>
            </a:r>
            <a:r>
              <a:rPr lang="sk-SK" b="1" dirty="0" err="1"/>
              <a:t>Slammer</a:t>
            </a:r>
            <a:r>
              <a:rPr lang="sk-SK" b="1" dirty="0"/>
              <a:t> (január, 25 2003)</a:t>
            </a: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Využíval spoločný softvér (Microsoft SQL Server), ako aj hardvér (Intel x86), rýchlo sa šíril vo výraznej monokultúre.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Nemodifikoval žiadne údaje v infikovanom systéme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Extrémne jednoduchá konštrukcia (376 bajtov)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Ničivý</a:t>
            </a:r>
          </a:p>
          <a:p>
            <a:pPr lvl="1">
              <a:buFont typeface="Wingdings" pitchFamily="2" charset="2"/>
              <a:buChar char="§"/>
            </a:pPr>
            <a:r>
              <a:rPr lang="sk-SK" dirty="0"/>
              <a:t>120 000 infikovaných počítačov na vrchole (26. 1. 2003)</a:t>
            </a:r>
          </a:p>
          <a:p>
            <a:pPr lvl="1">
              <a:buFont typeface="Wingdings" pitchFamily="2" charset="2"/>
              <a:buChar char="§"/>
            </a:pPr>
            <a:r>
              <a:rPr lang="sk-SK" dirty="0"/>
              <a:t>Vyčerpaná šírka pásma siete</a:t>
            </a:r>
          </a:p>
          <a:p>
            <a:pPr lvl="1">
              <a:buFont typeface="Wingdings" pitchFamily="2" charset="2"/>
              <a:buChar char="§"/>
            </a:pPr>
            <a:r>
              <a:rPr lang="sk-SK" dirty="0"/>
              <a:t>Zničenie sieťovej infraštruktúry (vytvorenie stavu </a:t>
            </a:r>
            <a:r>
              <a:rPr lang="sk-SK" dirty="0" err="1"/>
              <a:t>multicast</a:t>
            </a:r>
            <a:r>
              <a:rPr lang="sk-SK" dirty="0"/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sk-SK" dirty="0"/>
              <a:t>Vypnutie schopnosti komunikácie (</a:t>
            </a:r>
            <a:r>
              <a:rPr lang="sk-SK" dirty="0" err="1"/>
              <a:t>ﬁre-ﬁghting</a:t>
            </a:r>
            <a:r>
              <a:rPr lang="sk-SK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5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77C1435-1282-7378-DF72-329EDF4B2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524" y="1253331"/>
            <a:ext cx="58017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00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História 3/3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/>
          </a:bodyPr>
          <a:lstStyle/>
          <a:p>
            <a:r>
              <a:rPr lang="en-GB" b="1" dirty="0"/>
              <a:t>2007 Estonia attack</a:t>
            </a:r>
          </a:p>
          <a:p>
            <a:pPr lvl="1"/>
            <a:r>
              <a:rPr lang="en-GB" dirty="0"/>
              <a:t>government services</a:t>
            </a:r>
          </a:p>
          <a:p>
            <a:pPr lvl="1"/>
            <a:r>
              <a:rPr lang="en-GB" dirty="0"/>
              <a:t>financial institutions</a:t>
            </a:r>
          </a:p>
          <a:p>
            <a:r>
              <a:rPr lang="en-GB" b="1" dirty="0"/>
              <a:t>2013 </a:t>
            </a:r>
            <a:r>
              <a:rPr lang="en-GB" b="1" dirty="0" err="1"/>
              <a:t>Spamhaus</a:t>
            </a:r>
            <a:r>
              <a:rPr lang="en-GB" b="1" dirty="0"/>
              <a:t> attack</a:t>
            </a:r>
          </a:p>
          <a:p>
            <a:r>
              <a:rPr lang="en-GB" b="1" dirty="0"/>
              <a:t>2015 GitHub attack</a:t>
            </a:r>
          </a:p>
          <a:p>
            <a:r>
              <a:rPr lang="en-GB" b="1" dirty="0"/>
              <a:t>2016 </a:t>
            </a:r>
            <a:r>
              <a:rPr lang="en-GB" b="1" dirty="0" err="1"/>
              <a:t>Dyn</a:t>
            </a:r>
            <a:r>
              <a:rPr lang="en-GB" b="1" dirty="0"/>
              <a:t> attack</a:t>
            </a:r>
          </a:p>
          <a:p>
            <a:pPr lvl="1"/>
            <a:r>
              <a:rPr lang="en-GB" dirty="0"/>
              <a:t>major </a:t>
            </a:r>
            <a:r>
              <a:rPr lang="en-GB" dirty="0">
                <a:hlinkClick r:id="rId2"/>
              </a:rPr>
              <a:t>DNS</a:t>
            </a:r>
            <a:r>
              <a:rPr lang="en-GB" dirty="0"/>
              <a:t> provider</a:t>
            </a:r>
          </a:p>
          <a:p>
            <a:pPr lvl="1"/>
            <a:r>
              <a:rPr lang="en-GB" dirty="0"/>
              <a:t>Airbnb, Netflix, PayPal, Visa, Amazon, The New York Times, Reddit, and GitHub</a:t>
            </a:r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6</a:t>
            </a:fld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6BFBB6-DC8A-A02E-8C15-688D166D90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27481" y="2140527"/>
            <a:ext cx="6828019" cy="257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6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Typy útokov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SK" dirty="0"/>
              <a:t>Penetration</a:t>
            </a:r>
          </a:p>
          <a:p>
            <a:pPr eaLnBrk="1" hangingPunct="1"/>
            <a:r>
              <a:rPr lang="en-US" altLang="en-SK" dirty="0"/>
              <a:t>Eavesdropping</a:t>
            </a:r>
          </a:p>
          <a:p>
            <a:pPr eaLnBrk="1" hangingPunct="1"/>
            <a:r>
              <a:rPr lang="en-US" altLang="en-SK" dirty="0"/>
              <a:t>Man-In-The-Middle</a:t>
            </a:r>
          </a:p>
          <a:p>
            <a:pPr eaLnBrk="1" hangingPunct="1"/>
            <a:r>
              <a:rPr lang="en-US" altLang="en-SK" dirty="0"/>
              <a:t>Flooding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7</a:t>
            </a:fld>
            <a:endParaRPr lang="sk-S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D6B1F1-1060-E4AB-98DA-1F24691EC2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22545" y="1027906"/>
            <a:ext cx="7772398" cy="516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76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Penetračný útok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sk-SK" altLang="en-SK" dirty="0"/>
              <a:t>Útočník sa dostane do zariadenia</a:t>
            </a:r>
          </a:p>
          <a:p>
            <a:pPr eaLnBrk="1" hangingPunct="1"/>
            <a:r>
              <a:rPr lang="sk-SK" altLang="en-SK" dirty="0"/>
              <a:t>Môže prevziať kontrolu nad zariadením a robiť si, čo chce</a:t>
            </a:r>
          </a:p>
          <a:p>
            <a:pPr eaLnBrk="1" hangingPunct="1"/>
            <a:r>
              <a:rPr lang="sk-SK" altLang="en-SK" dirty="0"/>
              <a:t>Vstup do počítača dosiahne prostredníctvom softvérovej chyby (chýb), ukradnutých hesiel alebo prístupu zasvätených osôb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8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16D07834-4100-08CF-2B67-552BE559A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495" y="1027906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5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Odpočúvanie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sk-SK" altLang="en-SK" dirty="0"/>
              <a:t>Útočník získa prístup do rovnakej siete</a:t>
            </a:r>
          </a:p>
          <a:p>
            <a:pPr eaLnBrk="1" hangingPunct="1"/>
            <a:r>
              <a:rPr lang="sk-SK" altLang="en-SK" dirty="0"/>
              <a:t>Počúva prevádzku prichádzajúcu a odchádzajúcu z vášho počítača</a:t>
            </a:r>
          </a:p>
          <a:p>
            <a:pPr eaLnBrk="1" hangingPunct="1"/>
            <a:r>
              <a:rPr lang="sk-SK" altLang="en-SK" dirty="0"/>
              <a:t>Útočník počúva výstup a ovláda výstup</a:t>
            </a:r>
          </a:p>
          <a:p>
            <a:pPr eaLnBrk="1" hangingPunct="1"/>
            <a:r>
              <a:rPr lang="sk-SK" altLang="en-SK" dirty="0"/>
              <a:t>Môže nahradiť správy v oboch smeroch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9</a:t>
            </a:fld>
            <a:endParaRPr lang="sk-SK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EC21DE7B-370C-62B5-FA74-D54705ACC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302" y="1538818"/>
            <a:ext cx="4871225" cy="466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8865"/>
      </p:ext>
    </p:extLst>
  </p:cSld>
  <p:clrMapOvr>
    <a:masterClrMapping/>
  </p:clrMapOvr>
</p:sld>
</file>

<file path=ppt/theme/theme1.xml><?xml version="1.0" encoding="utf-8"?>
<a:theme xmlns:a="http://schemas.openxmlformats.org/drawingml/2006/main" name="KI_S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4292285-4799-3743-8557-26E35C553EBA}" vid="{1A0F5415-DDEA-9E49-8892-C989695F82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KI_SK</Template>
  <TotalTime>561</TotalTime>
  <Words>524</Words>
  <Application>Microsoft Macintosh PowerPoint</Application>
  <PresentationFormat>Widescreen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Poxel Font</vt:lpstr>
      <vt:lpstr>Wingdings</vt:lpstr>
      <vt:lpstr>KI_SK</vt:lpstr>
      <vt:lpstr>PowerPoint Presentation</vt:lpstr>
      <vt:lpstr>Definícia</vt:lpstr>
      <vt:lpstr>Myšlienka "útokov DoS"</vt:lpstr>
      <vt:lpstr>História 1/3</vt:lpstr>
      <vt:lpstr>História 2/3</vt:lpstr>
      <vt:lpstr>História 3/3</vt:lpstr>
      <vt:lpstr>Typy útokov</vt:lpstr>
      <vt:lpstr>Penetračný útok</vt:lpstr>
      <vt:lpstr>Odpočúvanie</vt:lpstr>
      <vt:lpstr>Útok záplavy (flooding)</vt:lpstr>
      <vt:lpstr>Spôsob obrany</vt:lpstr>
      <vt:lpstr>Záver</vt:lpstr>
      <vt:lpstr>Zadanie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Phising</dc:title>
  <dc:creator>Jan Francisti</dc:creator>
  <cp:lastModifiedBy>Jan Francisti</cp:lastModifiedBy>
  <cp:revision>56</cp:revision>
  <dcterms:created xsi:type="dcterms:W3CDTF">2023-02-20T11:18:37Z</dcterms:created>
  <dcterms:modified xsi:type="dcterms:W3CDTF">2026-06-08T14:31:16Z</dcterms:modified>
</cp:coreProperties>
</file>