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  <p:sldMasterId id="2147483708" r:id="rId2"/>
  </p:sldMasterIdLst>
  <p:notesMasterIdLst>
    <p:notesMasterId r:id="rId15"/>
  </p:notesMasterIdLst>
  <p:handoutMasterIdLst>
    <p:handoutMasterId r:id="rId16"/>
  </p:handoutMasterIdLst>
  <p:sldIdLst>
    <p:sldId id="29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49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78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9"/>
  </p:normalViewPr>
  <p:slideViewPr>
    <p:cSldViewPr snapToGrid="0" snapToObjects="1" showGuides="1">
      <p:cViewPr varScale="1">
        <p:scale>
          <a:sx n="83" d="100"/>
          <a:sy n="83" d="100"/>
        </p:scale>
        <p:origin x="686" y="77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3379" y="4198461"/>
            <a:ext cx="6786562" cy="602139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sk-SK" noProof="0">
                <a:solidFill>
                  <a:schemeClr val="bg1"/>
                </a:solidFill>
                <a:latin typeface="+mj-lt"/>
              </a:rPr>
              <a:t>Podnázov prezentácie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661410" y="2766218"/>
            <a:ext cx="7810500" cy="132556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/>
              <a:t>NÁZOV PREZENTÁCIE</a:t>
            </a:r>
            <a:endParaRPr lang="sk-SK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0194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SK"/>
              <a:t>Autor: Mgr. Jan Francisti, PhD</a:t>
            </a:r>
            <a:endParaRPr lang="en-SK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2978" y="5524182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1003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222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322163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rgbClr val="878786"/>
                </a:solidFill>
                <a:latin typeface="+mn-lt"/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  <p:extLst>
      <p:ext uri="{BB962C8B-B14F-4D97-AF65-F5344CB8AC3E}">
        <p14:creationId xmlns:p14="http://schemas.microsoft.com/office/powerpoint/2010/main" val="680110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49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762000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219" y="1676400"/>
            <a:ext cx="10801639" cy="5006788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sk-SK" noProof="0" dirty="0"/>
              <a:t>Kliknite sem a upravte štýly predlohy textu</a:t>
            </a:r>
          </a:p>
          <a:p>
            <a:pPr lvl="1"/>
            <a:r>
              <a:rPr lang="sk-SK" noProof="0" dirty="0"/>
              <a:t>Druhá úroveň</a:t>
            </a:r>
          </a:p>
          <a:p>
            <a:pPr lvl="2"/>
            <a:r>
              <a:rPr lang="sk-SK" noProof="0" dirty="0"/>
              <a:t>Tretia úroveň</a:t>
            </a:r>
          </a:p>
          <a:p>
            <a:pPr lvl="3"/>
            <a:r>
              <a:rPr lang="sk-SK" noProof="0" dirty="0"/>
              <a:t>Štvrtá úroveň</a:t>
            </a:r>
          </a:p>
          <a:p>
            <a:pPr lvl="4"/>
            <a:r>
              <a:rPr lang="sk-SK" noProof="0" dirty="0"/>
              <a:t>Piata úroveň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2511123" y="3657899"/>
            <a:ext cx="5535178" cy="317122"/>
          </a:xfrm>
        </p:spPr>
        <p:txBody>
          <a:bodyPr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47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118608" y="2792133"/>
            <a:ext cx="7810500" cy="1248331"/>
          </a:xfrm>
        </p:spPr>
        <p:txBody>
          <a:bodyPr>
            <a:noAutofit/>
          </a:bodyPr>
          <a:lstStyle>
            <a:lvl1pPr algn="ctr">
              <a:defRPr sz="6600">
                <a:solidFill>
                  <a:srgbClr val="8787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87393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878786"/>
                </a:solidFill>
              </a:defRPr>
            </a:lvl1pPr>
          </a:lstStyle>
          <a:p>
            <a:pPr lvl="0"/>
            <a:r>
              <a:rPr lang="en-SK" dirty="0"/>
              <a:t>Autor: Mgr. Jan Francisti, PhD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14779" y="5448300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rgbClr val="878786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E0C4F4-342E-D54C-B5BA-6CAD8CE8CB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5110" y="4104480"/>
            <a:ext cx="5346700" cy="381000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rgbClr val="878786"/>
                </a:solidFill>
              </a:defRPr>
            </a:lvl1pPr>
            <a:lvl2pPr>
              <a:defRPr sz="4000">
                <a:solidFill>
                  <a:srgbClr val="878786"/>
                </a:solidFill>
              </a:defRPr>
            </a:lvl2pPr>
            <a:lvl3pPr>
              <a:defRPr sz="3600">
                <a:solidFill>
                  <a:srgbClr val="878786"/>
                </a:solidFill>
              </a:defRPr>
            </a:lvl3pPr>
            <a:lvl4pPr>
              <a:defRPr sz="3200">
                <a:solidFill>
                  <a:srgbClr val="878786"/>
                </a:solidFill>
              </a:defRPr>
            </a:lvl4pPr>
            <a:lvl5pPr>
              <a:defRPr sz="3200">
                <a:solidFill>
                  <a:srgbClr val="878786"/>
                </a:solidFill>
              </a:defRPr>
            </a:lvl5pPr>
          </a:lstStyle>
          <a:p>
            <a:pPr lvl="0"/>
            <a:r>
              <a:rPr lang="sk-SK" noProof="0" dirty="0"/>
              <a:t>Podnázov prezentácie</a:t>
            </a:r>
          </a:p>
        </p:txBody>
      </p:sp>
    </p:spTree>
    <p:extLst>
      <p:ext uri="{BB962C8B-B14F-4D97-AF65-F5344CB8AC3E}">
        <p14:creationId xmlns:p14="http://schemas.microsoft.com/office/powerpoint/2010/main" val="1901064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002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19. 2. 2026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1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19. 2. 2026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430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3926" y="2563346"/>
            <a:ext cx="7810500" cy="1325563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GB" sz="5400" dirty="0" err="1"/>
              <a:t>Federatívne</a:t>
            </a:r>
            <a:r>
              <a:rPr lang="en-GB" sz="5400" dirty="0"/>
              <a:t> </a:t>
            </a:r>
            <a:r>
              <a:rPr lang="en-GB" sz="5400" dirty="0" err="1"/>
              <a:t>učenie</a:t>
            </a:r>
            <a:br>
              <a:rPr lang="en-GB" sz="5400" dirty="0"/>
            </a:br>
            <a:r>
              <a:rPr lang="en-GB" sz="4000" dirty="0" err="1"/>
              <a:t>Modely</a:t>
            </a:r>
            <a:r>
              <a:rPr lang="en-GB" sz="4000" dirty="0"/>
              <a:t> </a:t>
            </a:r>
            <a:r>
              <a:rPr lang="en-GB" sz="4000" dirty="0" err="1"/>
              <a:t>strojového</a:t>
            </a:r>
            <a:r>
              <a:rPr lang="en-GB" sz="4000" dirty="0"/>
              <a:t> </a:t>
            </a:r>
            <a:r>
              <a:rPr lang="en-GB" sz="4000" dirty="0" err="1"/>
              <a:t>učenia</a:t>
            </a:r>
            <a:r>
              <a:rPr lang="en-GB" sz="4000" dirty="0"/>
              <a:t> s </a:t>
            </a:r>
            <a:r>
              <a:rPr lang="en-GB" sz="4000" dirty="0" err="1"/>
              <a:t>ohľadom</a:t>
            </a:r>
            <a:r>
              <a:rPr lang="en-GB" sz="4000" dirty="0"/>
              <a:t> </a:t>
            </a:r>
            <a:r>
              <a:rPr lang="en-GB" sz="4000" dirty="0" err="1"/>
              <a:t>na</a:t>
            </a:r>
            <a:r>
              <a:rPr lang="en-GB" sz="4000" dirty="0"/>
              <a:t> </a:t>
            </a:r>
            <a:r>
              <a:rPr lang="en-GB" sz="4000" dirty="0" err="1"/>
              <a:t>súkromie</a:t>
            </a:r>
            <a:r>
              <a:rPr lang="en-GB" sz="4000" dirty="0"/>
              <a:t> a </a:t>
            </a:r>
            <a:r>
              <a:rPr lang="en-GB" sz="4000" dirty="0" err="1"/>
              <a:t>bezpečnosť</a:t>
            </a:r>
            <a:r>
              <a:rPr lang="en-GB" sz="4000" dirty="0"/>
              <a:t> </a:t>
            </a:r>
            <a:r>
              <a:rPr lang="en-GB" sz="4000" dirty="0" err="1"/>
              <a:t>údajov</a:t>
            </a:r>
            <a:endParaRPr lang="sk-SK" sz="4200" b="1" dirty="0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DCBE908-5C3A-FC27-6C7F-35BE760FAE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62882" y="4521099"/>
            <a:ext cx="5672931" cy="470218"/>
          </a:xfrm>
        </p:spPr>
        <p:txBody>
          <a:bodyPr>
            <a:normAutofit/>
          </a:bodyPr>
          <a:lstStyle/>
          <a:p>
            <a:r>
              <a:rPr lang="sk-SK" sz="2000" dirty="0"/>
              <a:t>doc. PaedDr. Jozef Kapusta, PhD.</a:t>
            </a:r>
            <a:endParaRPr lang="en-GB" sz="2000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0CF65206-395B-46D0-1D62-79672DD948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87985" y="4927993"/>
            <a:ext cx="5567362" cy="419100"/>
          </a:xfrm>
        </p:spPr>
        <p:txBody>
          <a:bodyPr/>
          <a:lstStyle/>
          <a:p>
            <a:endParaRPr lang="en-GB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A61B8C-BCED-AFE8-6F2E-0F209AAB95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2" r="436" b="2117"/>
          <a:stretch>
            <a:fillRect/>
          </a:stretch>
        </p:blipFill>
        <p:spPr>
          <a:xfrm>
            <a:off x="126569" y="5365890"/>
            <a:ext cx="11938862" cy="14028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19B848-908D-954D-A92D-B45197F34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1E067-0041-0F42-9192-74F5C8AE4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B</a:t>
            </a:r>
            <a:r>
              <a:rPr dirty="0" err="1"/>
              <a:t>udúcnosť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144A6-D858-EACC-CF59-FF0C493394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err="1"/>
              <a:t>Budúcnosť</a:t>
            </a:r>
            <a:r>
              <a:rPr dirty="0"/>
              <a:t>:</a:t>
            </a:r>
          </a:p>
          <a:p>
            <a:r>
              <a:rPr dirty="0"/>
              <a:t>- </a:t>
            </a:r>
            <a:r>
              <a:rPr dirty="0" err="1"/>
              <a:t>efektívnejšie</a:t>
            </a:r>
            <a:r>
              <a:rPr dirty="0"/>
              <a:t> </a:t>
            </a:r>
            <a:r>
              <a:rPr dirty="0" err="1"/>
              <a:t>algoritmy</a:t>
            </a:r>
            <a:endParaRPr dirty="0"/>
          </a:p>
          <a:p>
            <a:r>
              <a:rPr dirty="0"/>
              <a:t>- </a:t>
            </a:r>
            <a:r>
              <a:rPr dirty="0" err="1"/>
              <a:t>vyššia</a:t>
            </a:r>
            <a:r>
              <a:rPr dirty="0"/>
              <a:t> </a:t>
            </a:r>
            <a:r>
              <a:rPr dirty="0" err="1"/>
              <a:t>integrácia</a:t>
            </a:r>
            <a:r>
              <a:rPr dirty="0"/>
              <a:t> do </a:t>
            </a:r>
            <a:r>
              <a:rPr dirty="0" err="1"/>
              <a:t>bežných</a:t>
            </a:r>
            <a:r>
              <a:rPr dirty="0"/>
              <a:t> </a:t>
            </a:r>
            <a:r>
              <a:rPr dirty="0" err="1"/>
              <a:t>aplikácií</a:t>
            </a:r>
            <a:endParaRPr dirty="0"/>
          </a:p>
          <a:p>
            <a:r>
              <a:rPr dirty="0"/>
              <a:t>- </a:t>
            </a:r>
            <a:r>
              <a:rPr dirty="0" err="1"/>
              <a:t>kombinácia</a:t>
            </a:r>
            <a:r>
              <a:rPr dirty="0"/>
              <a:t> s </a:t>
            </a:r>
            <a:r>
              <a:rPr dirty="0" err="1"/>
              <a:t>inými</a:t>
            </a:r>
            <a:r>
              <a:rPr dirty="0"/>
              <a:t> </a:t>
            </a:r>
            <a:r>
              <a:rPr dirty="0" err="1"/>
              <a:t>prístupmi</a:t>
            </a:r>
            <a:r>
              <a:rPr dirty="0"/>
              <a:t> (</a:t>
            </a:r>
            <a:r>
              <a:rPr dirty="0" err="1"/>
              <a:t>napr</a:t>
            </a:r>
            <a:r>
              <a:rPr dirty="0"/>
              <a:t>. differential privacy, </a:t>
            </a:r>
            <a:r>
              <a:rPr dirty="0" err="1"/>
              <a:t>homomorfné</a:t>
            </a:r>
            <a:r>
              <a:rPr dirty="0"/>
              <a:t> </a:t>
            </a:r>
            <a:r>
              <a:rPr dirty="0" err="1"/>
              <a:t>šifrovanie</a:t>
            </a:r>
            <a:r>
              <a:rPr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286980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Záver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Federatívne učenie predstavuje perspektívny smer v oblasti umelej inteligencie.</a:t>
            </a:r>
          </a:p>
          <a:p>
            <a:r>
              <a:t>Prináša rovnováhu medzi výkonom modelov a ochranou súkromia.</a:t>
            </a:r>
          </a:p>
          <a:p>
            <a:r>
              <a:t>Jeho rozšírenie môže zásadne ovplyvniť zdravotníctvo, mobilné technológie aj priemysel.</a:t>
            </a:r>
          </a:p>
          <a:p>
            <a:r>
              <a:t>Výskum a implementácia však musia riešiť aj technické, právne a organizačné výzvy.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04C89D-4FE4-C08F-281C-8F452C91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Ďakujem za pozornosť</a:t>
            </a:r>
          </a:p>
        </p:txBody>
      </p:sp>
    </p:spTree>
    <p:extLst>
      <p:ext uri="{BB962C8B-B14F-4D97-AF65-F5344CB8AC3E}">
        <p14:creationId xmlns:p14="http://schemas.microsoft.com/office/powerpoint/2010/main" val="4292354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Motivácia a problémy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Moderné modely strojového učenia potrebujú obrovské množstvo dát.</a:t>
            </a:r>
          </a:p>
          <a:p>
            <a:r>
              <a:t>Ich zhromažďovanie na jednom mieste prináša problémy:</a:t>
            </a:r>
          </a:p>
          <a:p>
            <a:r>
              <a:t>- ohrozenie súkromia používateľov</a:t>
            </a:r>
          </a:p>
          <a:p>
            <a:r>
              <a:t>- legislatívne obmedzenia (GDPR, HIPAA)</a:t>
            </a:r>
          </a:p>
          <a:p>
            <a:r>
              <a:t>- vysoké náklady na prenos a ukladanie dát.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Čo je federované učenie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Federatívne učenie je prístup, pri ktorom dáta zostávajú u používateľa.</a:t>
            </a:r>
          </a:p>
          <a:p>
            <a:r>
              <a:t>Model sa trénuje lokálne na zariadeniach a iba aktualizácie (váhy modelu) sa odosielajú na centrálny server.</a:t>
            </a:r>
          </a:p>
          <a:p>
            <a:r>
              <a:t>Server ich agreguje a distribuuje späť.</a:t>
            </a:r>
          </a:p>
          <a:p>
            <a:r>
              <a:t>Tým sa zvyšuje súkromie a znižuje objem prenášaných dát.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Výhody oproti centralizovanému učeniu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Dáta neopúšťajú lokálne zariadenia</a:t>
            </a:r>
          </a:p>
          <a:p>
            <a:r>
              <a:t>- Nižšie riziko porušenia ochrany údajov</a:t>
            </a:r>
          </a:p>
          <a:p>
            <a:r>
              <a:t>- Možnosť využívať rôznorodé zdroje dát</a:t>
            </a:r>
          </a:p>
          <a:p>
            <a:r>
              <a:t>- Menšie nároky na centrálnu infraštruktúru</a:t>
            </a:r>
          </a:p>
          <a:p>
            <a:r>
              <a:t>- Vyššia dôvera používateľov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Proces federovaného učenia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t>1. Inicializácia globálneho modelu</a:t>
            </a:r>
          </a:p>
          <a:p>
            <a:r>
              <a:t>2. Distribúcia modelu na lokálne zariadenia</a:t>
            </a:r>
          </a:p>
          <a:p>
            <a:r>
              <a:t>3. Lokálne trénovanie modelu na súkromných dátach</a:t>
            </a:r>
          </a:p>
          <a:p>
            <a:r>
              <a:t>4. Odoslanie aktualizácií na centrálny server</a:t>
            </a:r>
          </a:p>
          <a:p>
            <a:r>
              <a:t>5. Agregácia (napr. FedAvg)</a:t>
            </a:r>
          </a:p>
          <a:p>
            <a:r>
              <a:t>6. Distribúcia aktualizovaného modelu späť účastníkom</a:t>
            </a:r>
          </a:p>
          <a:p>
            <a:r>
              <a:t>7. Opakovanie procesu až do konvergencie.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Algoritmy federovaného učenia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FedAvg – najpoužívanejší prístup, vážený priemer parametrov</a:t>
            </a:r>
          </a:p>
          <a:p>
            <a:r>
              <a:t>- FedSGD – založený na stochastickom gradiente</a:t>
            </a:r>
          </a:p>
          <a:p>
            <a:r>
              <a:t>- FedSeC – zabezpečená komunikácia a výpočty</a:t>
            </a:r>
          </a:p>
          <a:p>
            <a:r>
              <a:t>- FedMeta – metaučenie prispôsobujúce sa rôznym klientom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Aplikácie v praxi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Google Gboard: prediktívne písanie bez posielania textov na server</a:t>
            </a:r>
          </a:p>
          <a:p>
            <a:r>
              <a:t>- Zdravotníctvo: trénovanie modelov na nemocničných dátach bez ich centralizácie</a:t>
            </a:r>
          </a:p>
          <a:p>
            <a:r>
              <a:t>- Odporúčacie systémy: Netflix, Spotify</a:t>
            </a:r>
          </a:p>
          <a:p>
            <a:r>
              <a:t>- Internet vecí (IoT): senzory a smart zariadenia spolupracujú bez zdieľania surových dát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Frameworky a nástroje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TensorFlow Federated (TFF)</a:t>
            </a:r>
          </a:p>
          <a:p>
            <a:r>
              <a:t>- PySyft</a:t>
            </a:r>
          </a:p>
          <a:p>
            <a:r>
              <a:t>- Nvidia FLARE</a:t>
            </a:r>
          </a:p>
          <a:p>
            <a:r>
              <a:t>- OpenFL (Intel)</a:t>
            </a:r>
          </a:p>
          <a:p>
            <a:r>
              <a:t>- IBM Federated Learning</a:t>
            </a:r>
          </a:p>
          <a:p>
            <a:r>
              <a:t>- FATE (WeBank)</a:t>
            </a:r>
          </a:p>
          <a:p>
            <a:r>
              <a:t>- Substra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Výzvy a budúcnosť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err="1"/>
              <a:t>Technické</a:t>
            </a:r>
            <a:r>
              <a:rPr dirty="0"/>
              <a:t> </a:t>
            </a:r>
            <a:r>
              <a:rPr dirty="0" err="1"/>
              <a:t>problémy</a:t>
            </a:r>
            <a:r>
              <a:rPr dirty="0"/>
              <a:t>:</a:t>
            </a:r>
          </a:p>
          <a:p>
            <a:r>
              <a:rPr dirty="0"/>
              <a:t>- </a:t>
            </a:r>
            <a:r>
              <a:rPr dirty="0" err="1"/>
              <a:t>heterogenita</a:t>
            </a:r>
            <a:r>
              <a:rPr dirty="0"/>
              <a:t> </a:t>
            </a:r>
            <a:r>
              <a:rPr dirty="0" err="1"/>
              <a:t>dát</a:t>
            </a:r>
            <a:endParaRPr dirty="0"/>
          </a:p>
          <a:p>
            <a:r>
              <a:rPr dirty="0"/>
              <a:t>- </a:t>
            </a:r>
            <a:r>
              <a:rPr dirty="0" err="1"/>
              <a:t>obmedzená</a:t>
            </a:r>
            <a:r>
              <a:rPr dirty="0"/>
              <a:t> </a:t>
            </a:r>
            <a:r>
              <a:rPr dirty="0" err="1"/>
              <a:t>výpočtová</a:t>
            </a:r>
            <a:r>
              <a:rPr dirty="0"/>
              <a:t> </a:t>
            </a:r>
            <a:r>
              <a:rPr dirty="0" err="1"/>
              <a:t>kapacita</a:t>
            </a:r>
            <a:r>
              <a:rPr dirty="0"/>
              <a:t> </a:t>
            </a:r>
            <a:r>
              <a:rPr dirty="0" err="1"/>
              <a:t>zariadení</a:t>
            </a:r>
            <a:endParaRPr dirty="0"/>
          </a:p>
          <a:p>
            <a:r>
              <a:rPr dirty="0"/>
              <a:t>- </a:t>
            </a:r>
            <a:r>
              <a:rPr dirty="0" err="1"/>
              <a:t>energetická</a:t>
            </a:r>
            <a:r>
              <a:rPr dirty="0"/>
              <a:t> </a:t>
            </a:r>
            <a:r>
              <a:rPr dirty="0" err="1"/>
              <a:t>náročnosť</a:t>
            </a:r>
            <a:endParaRPr dirty="0"/>
          </a:p>
          <a:p>
            <a:r>
              <a:rPr dirty="0" err="1"/>
              <a:t>Organizačné</a:t>
            </a:r>
            <a:r>
              <a:rPr dirty="0"/>
              <a:t> </a:t>
            </a:r>
            <a:r>
              <a:rPr dirty="0" err="1"/>
              <a:t>problémy</a:t>
            </a:r>
            <a:r>
              <a:rPr dirty="0"/>
              <a:t>:</a:t>
            </a:r>
          </a:p>
          <a:p>
            <a:r>
              <a:rPr dirty="0"/>
              <a:t>- </a:t>
            </a:r>
            <a:r>
              <a:rPr dirty="0" err="1"/>
              <a:t>dôvera</a:t>
            </a:r>
            <a:r>
              <a:rPr dirty="0"/>
              <a:t> </a:t>
            </a:r>
            <a:r>
              <a:rPr dirty="0" err="1"/>
              <a:t>medzi</a:t>
            </a:r>
            <a:r>
              <a:rPr dirty="0"/>
              <a:t> </a:t>
            </a:r>
            <a:r>
              <a:rPr dirty="0" err="1"/>
              <a:t>partnermi</a:t>
            </a:r>
            <a:endParaRPr dirty="0"/>
          </a:p>
          <a:p>
            <a:r>
              <a:rPr dirty="0"/>
              <a:t>- </a:t>
            </a:r>
            <a:r>
              <a:rPr dirty="0" err="1"/>
              <a:t>právne</a:t>
            </a:r>
            <a:r>
              <a:rPr dirty="0"/>
              <a:t> a </a:t>
            </a:r>
            <a:r>
              <a:rPr dirty="0" err="1"/>
              <a:t>etické</a:t>
            </a:r>
            <a:r>
              <a:rPr dirty="0"/>
              <a:t> </a:t>
            </a:r>
            <a:r>
              <a:rPr dirty="0" err="1"/>
              <a:t>otázky</a:t>
            </a:r>
            <a:endParaRPr dirty="0"/>
          </a:p>
          <a:p>
            <a:pPr marL="0" indent="0">
              <a:buNone/>
            </a:pP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FPVAI_G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6F17F2B5-310B-2A48-AB2A-62A76C254F95}"/>
    </a:ext>
  </a:extLst>
</a:theme>
</file>

<file path=ppt/theme/theme2.xml><?xml version="1.0" encoding="utf-8"?>
<a:theme xmlns:a="http://schemas.openxmlformats.org/drawingml/2006/main" name="FPVAI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E3EED27C-A93E-F44B-8F86-CE581C13413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IT_v_NR</Template>
  <TotalTime>4164</TotalTime>
  <Words>415</Words>
  <Application>Microsoft Office PowerPoint</Application>
  <PresentationFormat>Širokouhlá</PresentationFormat>
  <Paragraphs>64</Paragraphs>
  <Slides>12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FPVAI_GREEN</vt:lpstr>
      <vt:lpstr>FPVAI_WHITE</vt:lpstr>
      <vt:lpstr>Federatívne učenie Modely strojového učenia s ohľadom na súkromie a bezpečnosť údajov</vt:lpstr>
      <vt:lpstr>Motivácia a problémy</vt:lpstr>
      <vt:lpstr>Čo je federované učenie</vt:lpstr>
      <vt:lpstr>Výhody oproti centralizovanému učeniu</vt:lpstr>
      <vt:lpstr>Proces federovaného učenia</vt:lpstr>
      <vt:lpstr>Algoritmy federovaného učenia</vt:lpstr>
      <vt:lpstr>Aplikácie v praxi</vt:lpstr>
      <vt:lpstr>Frameworky a nástroje</vt:lpstr>
      <vt:lpstr>Výzvy a budúcnosť</vt:lpstr>
      <vt:lpstr>Budúcnosť</vt:lpstr>
      <vt:lpstr>Záver</vt:lpstr>
      <vt:lpstr>Ďakujem za pozornosť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Umelá inteligencia</dc:title>
  <dc:creator>Jozef Kapusta</dc:creator>
  <cp:lastModifiedBy>Jozef Kapusta</cp:lastModifiedBy>
  <cp:revision>32</cp:revision>
  <dcterms:created xsi:type="dcterms:W3CDTF">2022-05-16T12:44:26Z</dcterms:created>
  <dcterms:modified xsi:type="dcterms:W3CDTF">2026-02-19T12:31:46Z</dcterms:modified>
</cp:coreProperties>
</file>