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8" r:id="rId22"/>
    <p:sldId id="276" r:id="rId23"/>
    <p:sldId id="279" r:id="rId24"/>
    <p:sldId id="277" r:id="rId25"/>
    <p:sldId id="280" r:id="rId26"/>
    <p:sldId id="281" r:id="rId27"/>
    <p:sldId id="282" r:id="rId28"/>
    <p:sldId id="283" r:id="rId29"/>
    <p:sldId id="284" r:id="rId30"/>
    <p:sldId id="288" r:id="rId31"/>
    <p:sldId id="289" r:id="rId32"/>
    <p:sldId id="290" r:id="rId33"/>
    <p:sldId id="294" r:id="rId34"/>
    <p:sldId id="291" r:id="rId35"/>
    <p:sldId id="292" r:id="rId36"/>
    <p:sldId id="293" r:id="rId37"/>
    <p:sldId id="285" r:id="rId38"/>
    <p:sldId id="286" r:id="rId39"/>
    <p:sldId id="295" r:id="rId40"/>
    <p:sldId id="296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116" y="3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88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2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72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339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415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96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329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75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81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3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53CBA8-0942-4128-8486-49FC217AF81F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D5CB14A-88FD-4BB5-9AA7-E444157F1B9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41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haveibeenpwned.com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cap="all" dirty="0"/>
              <a:t>Digitálna identita a reputácia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233627" y="5244708"/>
            <a:ext cx="2924823" cy="353912"/>
          </a:xfrm>
        </p:spPr>
        <p:txBody>
          <a:bodyPr>
            <a:normAutofit fontScale="92500" lnSpcReduction="20000"/>
          </a:bodyPr>
          <a:lstStyle/>
          <a:p>
            <a:r>
              <a:rPr lang="sk-SK" dirty="0" smtClean="0"/>
              <a:t>Matúš Kleštinec</a:t>
            </a:r>
            <a:endParaRPr lang="en-US" dirty="0"/>
          </a:p>
        </p:txBody>
      </p:sp>
      <p:pic>
        <p:nvPicPr>
          <p:cNvPr id="4" name="Obrázok 6" descr="Obrázok, na ktorom je symbol, emblém, logo, erb&#10;&#10;Obsah vygenerovaný pomocou AI môže byť nesprávny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18" y="4789204"/>
            <a:ext cx="1264920" cy="12649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62338" y="489925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48765"/>
              </p:ext>
            </p:extLst>
          </p:nvPr>
        </p:nvGraphicFramePr>
        <p:xfrm>
          <a:off x="2262338" y="4899259"/>
          <a:ext cx="12700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Bitová mapa" r:id="rId4" imgW="5608806" imgH="4755292" progId="Paint.Picture">
                  <p:embed/>
                </p:oleObj>
              </mc:Choice>
              <mc:Fallback>
                <p:oleObj name="Bitová mapa" r:id="rId4" imgW="5608806" imgH="475529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338" y="4899259"/>
                        <a:ext cx="1270000" cy="107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17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Pasívna digitálna stopa - </a:t>
            </a:r>
            <a:r>
              <a:rPr lang="sk-SK" dirty="0" err="1"/>
              <a:t>Cookies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3323" y="1810313"/>
            <a:ext cx="9219846" cy="4473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Čo všetko môže zaznamenávať stránka?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2637" y="1846263"/>
            <a:ext cx="8627686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2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Čo všetko môže zaznamenávať stránka?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6045" y="1810924"/>
            <a:ext cx="9144025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4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Čo všetko môže zaznamenávať stránka?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9100" y="2170941"/>
            <a:ext cx="9077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5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Zapamätanie hesiel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5113572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Pri registrácií na webovú stránku vám môže ponúknuť prehliadač možnosť zapamätania hesla, pre ľahšie budúce prihlasovanie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Nevykonávajte na cudzom zariadení !!!</a:t>
            </a:r>
            <a:endParaRPr lang="en-US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405" y="2034138"/>
            <a:ext cx="2784682" cy="338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5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Zapamätanie hesiel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2717" y="1886020"/>
            <a:ext cx="8643204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2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Personalizovaná</a:t>
            </a:r>
            <a:r>
              <a:rPr lang="sk-SK" dirty="0" smtClean="0"/>
              <a:t> reklama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4698337" cy="4023360"/>
          </a:xfrm>
        </p:spPr>
        <p:txBody>
          <a:bodyPr/>
          <a:lstStyle/>
          <a:p>
            <a:r>
              <a:rPr lang="sk-SK" dirty="0" smtClean="0"/>
              <a:t>Pri vyhľadávaní konkrétnych produktov na internetových stránkach nám môžu na sociálnych sieťach alebo na iných stránkach zobrazovať reklamy vecí, ktoré sme predtým pozerali.</a:t>
            </a:r>
          </a:p>
          <a:p>
            <a:endParaRPr lang="sk-SK" dirty="0"/>
          </a:p>
          <a:p>
            <a:endParaRPr lang="sk-SK" dirty="0" smtClean="0"/>
          </a:p>
          <a:p>
            <a:r>
              <a:rPr lang="sk-SK" dirty="0" smtClean="0"/>
              <a:t>Stáva sa Vám toto bežne ?</a:t>
            </a: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947" y="419650"/>
            <a:ext cx="3654688" cy="552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27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Diskusia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221948"/>
            <a:ext cx="10058400" cy="3647146"/>
          </a:xfrm>
        </p:spPr>
        <p:txBody>
          <a:bodyPr>
            <a:normAutofit/>
          </a:bodyPr>
          <a:lstStyle/>
          <a:p>
            <a:pPr algn="ctr"/>
            <a:r>
              <a:rPr lang="sk-SK" sz="4400" dirty="0" smtClean="0"/>
              <a:t>Je možné </a:t>
            </a:r>
            <a:r>
              <a:rPr lang="sk-SK" sz="4400" dirty="0"/>
              <a:t>nemať </a:t>
            </a:r>
            <a:r>
              <a:rPr lang="sk-SK" sz="4400" dirty="0" smtClean="0"/>
              <a:t>digitálnu stopu v dnešnom svete?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2252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Aktivita: </a:t>
            </a:r>
            <a:r>
              <a:rPr lang="sk-SK" dirty="0" err="1" smtClean="0"/>
              <a:t>Dohľadateľnosť</a:t>
            </a:r>
            <a:r>
              <a:rPr lang="sk-SK" dirty="0" smtClean="0"/>
              <a:t> informácií o sebe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155686"/>
            <a:ext cx="10058400" cy="3713407"/>
          </a:xfrm>
        </p:spPr>
        <p:txBody>
          <a:bodyPr>
            <a:normAutofit/>
          </a:bodyPr>
          <a:lstStyle/>
          <a:p>
            <a:pPr algn="ctr"/>
            <a:r>
              <a:rPr lang="sk-SK" sz="3200" dirty="0" smtClean="0"/>
              <a:t>Vyhľadajte svoje meno a informácie o sebe na internete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2581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Diskusia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800" dirty="0" smtClean="0"/>
              <a:t>Čo všetko ste o sebe našli?</a:t>
            </a:r>
          </a:p>
          <a:p>
            <a:r>
              <a:rPr lang="sk-SK" sz="2800" dirty="0" smtClean="0"/>
              <a:t>Našli ste niečo, čo vás prekvapilo?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576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Čo o vás existuje online? 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130914"/>
            <a:ext cx="10058400" cy="373817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k-SK" sz="2800" dirty="0" smtClean="0"/>
              <a:t>Fotky?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800" dirty="0" smtClean="0"/>
              <a:t>Komentáre?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800" dirty="0" smtClean="0"/>
              <a:t>Staré účty?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800" dirty="0" smtClean="0"/>
              <a:t>Herné prezývky?</a:t>
            </a:r>
            <a:endParaRPr lang="en-US" sz="2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762" y="2008443"/>
            <a:ext cx="3965966" cy="363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Ako môže jeden príspevok ovplyvniť vašu budúcnosť 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4654163" cy="4023360"/>
          </a:xfrm>
        </p:spPr>
        <p:txBody>
          <a:bodyPr/>
          <a:lstStyle/>
          <a:p>
            <a:endParaRPr lang="sk-SK" dirty="0"/>
          </a:p>
          <a:p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059" y="2292626"/>
            <a:ext cx="5426242" cy="3029429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188278" y="2292626"/>
            <a:ext cx="43378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Justine</a:t>
            </a:r>
            <a:r>
              <a:rPr lang="sk-SK" dirty="0" smtClean="0"/>
              <a:t> </a:t>
            </a:r>
            <a:r>
              <a:rPr lang="sk-SK" dirty="0" err="1" smtClean="0"/>
              <a:t>Sacco</a:t>
            </a:r>
            <a:r>
              <a:rPr lang="sk-SK" dirty="0" smtClean="0"/>
              <a:t> bola PR manažérka americkej internetovej spoločnosti IAC. V decembri 2013 zverejnila na svoj </a:t>
            </a:r>
            <a:r>
              <a:rPr lang="sk-SK" dirty="0" err="1" smtClean="0"/>
              <a:t>twitter</a:t>
            </a:r>
            <a:r>
              <a:rPr lang="sk-SK" dirty="0" smtClean="0"/>
              <a:t> účet: „Idem do Afriky. Dúfam, že nedostanem AIDS. Robím si srandu. Som biela.“ </a:t>
            </a:r>
            <a:r>
              <a:rPr lang="sk-SK" dirty="0" err="1" smtClean="0"/>
              <a:t>Tweet</a:t>
            </a:r>
            <a:r>
              <a:rPr lang="sk-SK" dirty="0" smtClean="0"/>
              <a:t> sa stal </a:t>
            </a:r>
            <a:r>
              <a:rPr lang="sk-SK" dirty="0" err="1" smtClean="0"/>
              <a:t>virálnym</a:t>
            </a:r>
            <a:r>
              <a:rPr lang="sk-SK" dirty="0" smtClean="0"/>
              <a:t> a vznikali </a:t>
            </a:r>
            <a:r>
              <a:rPr lang="sk-SK" dirty="0" err="1" smtClean="0"/>
              <a:t>hashtagy</a:t>
            </a:r>
            <a:r>
              <a:rPr lang="sk-SK" dirty="0" smtClean="0"/>
              <a:t> </a:t>
            </a:r>
            <a:r>
              <a:rPr lang="en-US" dirty="0" smtClean="0"/>
              <a:t>"#</a:t>
            </a:r>
            <a:r>
              <a:rPr lang="en-US" dirty="0" err="1" smtClean="0"/>
              <a:t>HasJustineLandedYet</a:t>
            </a:r>
            <a:r>
              <a:rPr lang="en-US" dirty="0" smtClean="0"/>
              <a:t>„</a:t>
            </a:r>
            <a:r>
              <a:rPr lang="sk-SK" dirty="0"/>
              <a:t> </a:t>
            </a:r>
            <a:r>
              <a:rPr lang="sk-SK" dirty="0" err="1" smtClean="0"/>
              <a:t>Sacco</a:t>
            </a:r>
            <a:r>
              <a:rPr lang="sk-SK" dirty="0" smtClean="0"/>
              <a:t> bola vyhodená z pozície v spoločnosti IAC. </a:t>
            </a:r>
          </a:p>
        </p:txBody>
      </p:sp>
    </p:spTree>
    <p:extLst>
      <p:ext uri="{BB962C8B-B14F-4D97-AF65-F5344CB8AC3E}">
        <p14:creationId xmlns:p14="http://schemas.microsoft.com/office/powerpoint/2010/main" val="23984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4950" y="1775265"/>
            <a:ext cx="10058400" cy="1450757"/>
          </a:xfrm>
        </p:spPr>
        <p:txBody>
          <a:bodyPr/>
          <a:lstStyle/>
          <a:p>
            <a:r>
              <a:rPr lang="sk-SK" dirty="0" smtClean="0"/>
              <a:t>Diskusia: Je spravodlivé vyhodiť človeka za rasistickú poznámku na sociálnej sieti?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môže jeden príspevok ovplyvniť vašu budúcnosť ?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86967" y="1890437"/>
            <a:ext cx="3993732" cy="402272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097280" y="2858052"/>
            <a:ext cx="53052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Felix </a:t>
            </a:r>
            <a:r>
              <a:rPr lang="en-US" i="1" dirty="0" err="1" smtClean="0"/>
              <a:t>Arvid</a:t>
            </a:r>
            <a:r>
              <a:rPr lang="en-US" i="1" dirty="0" smtClean="0"/>
              <a:t> Ulf </a:t>
            </a:r>
            <a:r>
              <a:rPr lang="en-US" i="1" dirty="0" err="1" smtClean="0"/>
              <a:t>Kjellberg</a:t>
            </a:r>
            <a:r>
              <a:rPr lang="sk-SK" i="1" dirty="0" smtClean="0"/>
              <a:t> (</a:t>
            </a:r>
            <a:r>
              <a:rPr lang="sk-SK" i="1" dirty="0" err="1" smtClean="0"/>
              <a:t>PewdiePie</a:t>
            </a:r>
            <a:r>
              <a:rPr lang="sk-SK" i="1" dirty="0" smtClean="0"/>
              <a:t>) je jedným z najznámejších </a:t>
            </a:r>
            <a:r>
              <a:rPr lang="sk-SK" i="1" dirty="0" err="1" smtClean="0"/>
              <a:t>Youtuberov</a:t>
            </a:r>
            <a:r>
              <a:rPr lang="sk-SK" i="1" dirty="0" smtClean="0"/>
              <a:t> na svete. V roku 2017 počas streamu, ktorý sledovali tisíce ľudí, povedal rasistické slovo na N, keď ho protihráč porazil. Spoločnosť Disney s ním ukončilo spoluprácu a jeho séria na </a:t>
            </a:r>
            <a:r>
              <a:rPr lang="sk-SK" i="1" dirty="0" err="1" smtClean="0"/>
              <a:t>Youtube</a:t>
            </a:r>
            <a:r>
              <a:rPr lang="sk-SK" i="1" dirty="0" smtClean="0"/>
              <a:t> </a:t>
            </a:r>
            <a:r>
              <a:rPr lang="sk-SK" i="1" dirty="0" err="1" smtClean="0"/>
              <a:t>Red</a:t>
            </a:r>
            <a:r>
              <a:rPr lang="sk-SK" i="1" dirty="0" smtClean="0"/>
              <a:t> bola zrušená.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48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90044" y="1775265"/>
            <a:ext cx="10058400" cy="1450757"/>
          </a:xfrm>
        </p:spPr>
        <p:txBody>
          <a:bodyPr/>
          <a:lstStyle/>
          <a:p>
            <a:r>
              <a:rPr lang="sk-SK" dirty="0" smtClean="0"/>
              <a:t>Diskusia: Je spravodlivé vyhodiť človeka za rasistickú nadávku v zápale hry?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6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môže jeden príspevok ovplyvniť vašu budúcnosť ?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34886" y="1872767"/>
            <a:ext cx="2623876" cy="402272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210365" y="2403060"/>
            <a:ext cx="68955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James </a:t>
            </a:r>
            <a:r>
              <a:rPr lang="sk-SK" dirty="0" err="1" smtClean="0"/>
              <a:t>Gunn</a:t>
            </a:r>
            <a:r>
              <a:rPr lang="sk-SK" dirty="0" smtClean="0"/>
              <a:t> je americký režisér (Strážcovia Galaxie, </a:t>
            </a:r>
            <a:r>
              <a:rPr lang="sk-SK" dirty="0" err="1" smtClean="0"/>
              <a:t>Suicide</a:t>
            </a:r>
            <a:r>
              <a:rPr lang="sk-SK" dirty="0" smtClean="0"/>
              <a:t> </a:t>
            </a:r>
            <a:r>
              <a:rPr lang="sk-SK" dirty="0" err="1" smtClean="0"/>
              <a:t>Squad</a:t>
            </a:r>
            <a:r>
              <a:rPr lang="sk-SK" dirty="0" smtClean="0"/>
              <a:t>). V roku 2018 sa na sociálnych sieťach začali šíriť jeho staré </a:t>
            </a:r>
            <a:r>
              <a:rPr lang="sk-SK" dirty="0" err="1" smtClean="0"/>
              <a:t>tweety</a:t>
            </a:r>
            <a:r>
              <a:rPr lang="sk-SK" dirty="0" smtClean="0"/>
              <a:t> z rokov 2008 až 2012, ktoré obsahovali extrémne nevhodné vtipy najmä o pedofílií, znásilnení a iných citlivých témach. Spoločnosť Disney ho prepustilo z tvorby filmu Strážcovia Galaxie 3. </a:t>
            </a:r>
            <a:r>
              <a:rPr lang="sk-SK" dirty="0" err="1" smtClean="0"/>
              <a:t>Gunn</a:t>
            </a:r>
            <a:r>
              <a:rPr lang="sk-SK" dirty="0" smtClean="0"/>
              <a:t> sa verejne ospravedlnil, mal verejnú podporu iných hercov a dokonca vznikla petícia fanúšikmi, aby bol prijatý späť. Po 8 mesiacoch Disney svoje rozhodnutie prehodnotilo a vrátil sa k tvorbe filmu Strážcovia Galaxie 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1454" y="1801769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sk-SK" dirty="0" smtClean="0"/>
              <a:t>Diskusia: Je spravodlivé vyhodiť človeka za príspevok, ktorý spravil pred mnohými rokmi?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môže jeden príspevok ovplyvniť vašu budúcnosť 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138016"/>
            <a:ext cx="5034059" cy="3731077"/>
          </a:xfrm>
        </p:spPr>
        <p:txBody>
          <a:bodyPr/>
          <a:lstStyle/>
          <a:p>
            <a:r>
              <a:rPr lang="sk-SK" dirty="0" err="1" smtClean="0"/>
              <a:t>Kyle</a:t>
            </a:r>
            <a:r>
              <a:rPr lang="sk-SK" dirty="0" smtClean="0"/>
              <a:t> </a:t>
            </a:r>
            <a:r>
              <a:rPr lang="sk-SK" dirty="0" err="1" smtClean="0"/>
              <a:t>Kashuv</a:t>
            </a:r>
            <a:r>
              <a:rPr lang="sk-SK" dirty="0" smtClean="0"/>
              <a:t> bol študent, ktorý prežil streľbu na škole (2018). Následne verejne vystupoval v médiách ako aktivista za práva držiteľov zbraní. V roku 2019 oznámil, že bol prijatý na </a:t>
            </a:r>
            <a:r>
              <a:rPr lang="sk-SK" dirty="0" err="1" smtClean="0"/>
              <a:t>Harvard</a:t>
            </a:r>
            <a:r>
              <a:rPr lang="sk-SK" dirty="0" smtClean="0"/>
              <a:t>. Krátko po tomto sa zverejnili snímky zo súkromnej skupinovej konverzácie z čias, keď mal 16 rokov. V nich používal rasistické poznámky a nadávky. Na základe tohto príspevku </a:t>
            </a:r>
            <a:r>
              <a:rPr lang="sk-SK" dirty="0" err="1" smtClean="0"/>
              <a:t>Harvard</a:t>
            </a:r>
            <a:r>
              <a:rPr lang="sk-SK" dirty="0" smtClean="0"/>
              <a:t> s ním začal verejné konanie a následne jeho prijatie na univerzitu zrušila.</a:t>
            </a: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886" y="1922990"/>
            <a:ext cx="4047435" cy="380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3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32619" y="2150742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sk-SK" dirty="0" smtClean="0"/>
              <a:t>Diskusia: Je spravodlivé zrušiť niekomu príležitosť vzdelávať sa na základe súkromnej skupinovej konverzácie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6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67958" y="1757594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sk-SK" dirty="0" smtClean="0"/>
              <a:t>Diskusia: Zmenili by ste názor na spolužiaka alebo inú osobu podľa jeho profilu?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04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Falošná identita a jej zneužitie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Niekto môže: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Vytvoriť profil s vašimi fotkami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Vydávať sa za vás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Kontaktovať vašich známych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Poškodiť vašu reputáciu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3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Čo je digitálna identita?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400" dirty="0" smtClean="0"/>
              <a:t>Digitálna identita = všetko, čo o vás existuje na internete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Príspevky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Komentáre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Lajky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Fotky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Emaily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Staré účty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8633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Falošný profil – </a:t>
            </a:r>
            <a:r>
              <a:rPr lang="sk-SK" dirty="0" err="1" smtClean="0"/>
              <a:t>Scott</a:t>
            </a:r>
            <a:r>
              <a:rPr lang="sk-SK" dirty="0" smtClean="0"/>
              <a:t> </a:t>
            </a:r>
            <a:r>
              <a:rPr lang="sk-SK" dirty="0" err="1" smtClean="0"/>
              <a:t>Cole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18150" y="2403060"/>
            <a:ext cx="4450963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k-SK" dirty="0" err="1" smtClean="0"/>
              <a:t>Scott</a:t>
            </a:r>
            <a:r>
              <a:rPr lang="sk-SK" dirty="0" smtClean="0"/>
              <a:t> </a:t>
            </a:r>
            <a:r>
              <a:rPr lang="sk-SK" dirty="0" err="1" smtClean="0"/>
              <a:t>Cole</a:t>
            </a:r>
            <a:r>
              <a:rPr lang="sk-SK" dirty="0" smtClean="0"/>
              <a:t> – fitnes tréner z Floridy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Jeho fotky boli použité na mnohých falošných profiloch s cieľom zmanipulovať obeť, aby „jemu“ posielali peniaze.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Útočník vytvorí profil (</a:t>
            </a:r>
            <a:r>
              <a:rPr lang="sk-SK" dirty="0" err="1" smtClean="0"/>
              <a:t>facebook</a:t>
            </a:r>
            <a:r>
              <a:rPr lang="sk-SK" dirty="0" smtClean="0"/>
              <a:t>, </a:t>
            </a:r>
            <a:r>
              <a:rPr lang="sk-SK" dirty="0" err="1" smtClean="0"/>
              <a:t>instagram</a:t>
            </a:r>
            <a:r>
              <a:rPr lang="sk-SK" dirty="0" smtClean="0"/>
              <a:t>, </a:t>
            </a:r>
            <a:r>
              <a:rPr lang="sk-SK" dirty="0" err="1" smtClean="0"/>
              <a:t>TikTok</a:t>
            </a:r>
            <a:r>
              <a:rPr lang="sk-SK" dirty="0" smtClean="0"/>
              <a:t>), falošné meno a prezentuje sa s odlišnými zamestnaniami.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011" y="2403060"/>
            <a:ext cx="5046669" cy="282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5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Falošný profil – </a:t>
            </a:r>
            <a:r>
              <a:rPr lang="sk-SK" dirty="0" err="1" smtClean="0"/>
              <a:t>Scott</a:t>
            </a:r>
            <a:r>
              <a:rPr lang="sk-SK" dirty="0" smtClean="0"/>
              <a:t> </a:t>
            </a:r>
            <a:r>
              <a:rPr lang="sk-SK" dirty="0" err="1" smtClean="0"/>
              <a:t>Cole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1003" y="1903689"/>
            <a:ext cx="5678286" cy="402272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192696" y="2093843"/>
            <a:ext cx="46294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Útočníci rozposielajú správy osobám, často staršieho veku a postupne si budujú vzťah s obeťou.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Následne od danej osoby začínajú pod nátlakom pýtať peniaze.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Scott</a:t>
            </a:r>
            <a:r>
              <a:rPr lang="sk-SK" dirty="0" smtClean="0"/>
              <a:t> </a:t>
            </a:r>
            <a:r>
              <a:rPr lang="sk-SK" dirty="0" err="1" smtClean="0"/>
              <a:t>Cole</a:t>
            </a:r>
            <a:r>
              <a:rPr lang="sk-SK" dirty="0" smtClean="0"/>
              <a:t> dostal </a:t>
            </a:r>
            <a:r>
              <a:rPr lang="sk-SK" dirty="0" err="1" smtClean="0"/>
              <a:t>nespočet</a:t>
            </a:r>
            <a:r>
              <a:rPr lang="sk-SK" dirty="0" smtClean="0"/>
              <a:t> správ od žien z celého sveta.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Niektoré boli informatívne (že jeho dáta sú zneužívané), niektoré žiadali pomoc po strate peňazí a niektoré neveria, že boli oklamané a dokonca ho ľúbia.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53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1002220"/>
            <a:ext cx="10058400" cy="1450757"/>
          </a:xfrm>
        </p:spPr>
        <p:txBody>
          <a:bodyPr/>
          <a:lstStyle/>
          <a:p>
            <a:r>
              <a:rPr lang="sk-SK" dirty="0" smtClean="0"/>
              <a:t>Diskusia: Ako by ste vy riešili, ak by niekto vytvoril falošný profil s vašimi fotkami 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588590"/>
            <a:ext cx="10058400" cy="328050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84388"/>
          </a:xfrm>
        </p:spPr>
        <p:txBody>
          <a:bodyPr/>
          <a:lstStyle/>
          <a:p>
            <a:r>
              <a:rPr lang="sk-SK" dirty="0" smtClean="0"/>
              <a:t>Zneužité profily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4866198" cy="4023360"/>
          </a:xfrm>
        </p:spPr>
        <p:txBody>
          <a:bodyPr/>
          <a:lstStyle/>
          <a:p>
            <a:r>
              <a:rPr lang="sk-SK" dirty="0" smtClean="0"/>
              <a:t>Nový podvod na </a:t>
            </a:r>
            <a:r>
              <a:rPr lang="sk-SK" dirty="0" err="1" smtClean="0"/>
              <a:t>WhatApp</a:t>
            </a:r>
            <a:r>
              <a:rPr lang="sk-SK" dirty="0" smtClean="0"/>
              <a:t>. Útočník ukradne profil vášho známeho a v jeho mene vám pošle nasledovnú správu, kde od vás žiada urgentne peniaze.</a:t>
            </a: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495" y="1845734"/>
            <a:ext cx="4611757" cy="437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Ako sa brániť pred zneužitím identity?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Vytvorenie silného hesla: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kombinácia </a:t>
            </a:r>
            <a:r>
              <a:rPr lang="sk-SK" dirty="0"/>
              <a:t>veľkých a malý </a:t>
            </a:r>
            <a:r>
              <a:rPr lang="sk-SK" dirty="0" smtClean="0"/>
              <a:t>písmen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číslic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špeciálnych znakov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dlhé heslo - absolútne minimum je 8 znakov, ideálne aspoň 12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0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sa brániť pred zneužitím identity?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4"/>
            <a:ext cx="4786685" cy="4023360"/>
          </a:xfrm>
        </p:spPr>
        <p:txBody>
          <a:bodyPr/>
          <a:lstStyle/>
          <a:p>
            <a:r>
              <a:rPr lang="sk-SK" dirty="0" smtClean="0"/>
              <a:t>Dvojfaktorové overenie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Pri prihlásení na sociálne siete alebo na mail mať nastavené dvojfaktorové overenie, ktoré vás núti potvrdiť prihlásenie cez iné zariadenie</a:t>
            </a: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928" y="2186609"/>
            <a:ext cx="4820752" cy="322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sa brániť pred zneužitím identity?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Nastaviť, kto vidí vaše príspevky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Nezverejňovať fotografie, ktoré by mohli byť ľahšie zneužiteľné (fotografie v spodnom </a:t>
            </a:r>
            <a:r>
              <a:rPr lang="sk-SK" dirty="0" err="1" smtClean="0"/>
              <a:t>prádle</a:t>
            </a:r>
            <a:r>
              <a:rPr lang="sk-SK" dirty="0" smtClean="0"/>
              <a:t>, plavkách)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Zverejňovať minimum súkromných informácií, ktoré by mohli byť zneužité (telefónne číslo, mailová adresa...)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Minimalizovať zverejňovanie vašich malých súrodencov, keďže tieto fotografie môžu byť taktiež zneužité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Neposielajte súkromným chatom vaše chúlostivé fotografie</a:t>
            </a:r>
          </a:p>
          <a:p>
            <a:endParaRPr lang="sk-SK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86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57501"/>
          </a:xfrm>
        </p:spPr>
        <p:txBody>
          <a:bodyPr/>
          <a:lstStyle/>
          <a:p>
            <a:r>
              <a:rPr lang="sk-SK" dirty="0" smtClean="0"/>
              <a:t>Ako zistiť, či váš mail nebol uniknutý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8696" y="1225137"/>
            <a:ext cx="6598056" cy="478521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00383" y="1846470"/>
            <a:ext cx="4139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Stránka </a:t>
            </a:r>
            <a:r>
              <a:rPr lang="sk-SK" dirty="0" smtClean="0">
                <a:hlinkClick r:id="rId3"/>
              </a:rPr>
              <a:t>https://haveibeenpwned.com/</a:t>
            </a:r>
            <a:r>
              <a:rPr lang="sk-SK" dirty="0" smtClean="0"/>
              <a:t> vám zobrazí, či váš mail bol medzi uniknutými dátami stránok, kde ste boli vašim mailom registrovaný.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4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Ako zistiť, či váš mail nebol uniknutý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142" y="1863932"/>
            <a:ext cx="5220841" cy="40227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362" y="1863932"/>
            <a:ext cx="5324195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Finálna diskusia k workshopu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4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Reputácia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2046322"/>
            <a:ext cx="10058400" cy="3822772"/>
          </a:xfrm>
        </p:spPr>
        <p:txBody>
          <a:bodyPr/>
          <a:lstStyle/>
          <a:p>
            <a:r>
              <a:rPr lang="sk-SK" dirty="0" smtClean="0"/>
              <a:t>Reputácia = ako vás vnímajú ostatní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Spolužiaci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Rodina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Učitelia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Zamestnávatelia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Cudzí ľudia</a:t>
            </a: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527" y="2405104"/>
            <a:ext cx="4557397" cy="255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461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Ďakujem Vám za vašu pozornosť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8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Rozdelenie digitálnej stopy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k-SK" b="1" dirty="0" smtClean="0"/>
              <a:t>Aktívna</a:t>
            </a:r>
          </a:p>
          <a:p>
            <a:r>
              <a:rPr lang="sk-SK" dirty="0" smtClean="0"/>
              <a:t>Čo zverejňujeme vedome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Príspevky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Komentáre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Fotky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Videá</a:t>
            </a:r>
            <a:endParaRPr lang="en-US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k-SK" b="1" dirty="0" smtClean="0"/>
              <a:t>Pasívna</a:t>
            </a:r>
          </a:p>
          <a:p>
            <a:r>
              <a:rPr lang="sk-SK" dirty="0" smtClean="0"/>
              <a:t>Čo sa zbiera bez nášho vedomia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err="1" smtClean="0"/>
              <a:t>Cookies</a:t>
            </a:r>
            <a:endParaRPr lang="sk-SK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Lokalizačné údaje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História vyhľadávania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dirty="0" smtClean="0"/>
              <a:t>Metadáta fotografií (GPS)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3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Aktívna digitálna stopa - Príspevky</a:t>
            </a:r>
            <a:endParaRPr lang="en-US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311" y="1890437"/>
            <a:ext cx="5354869" cy="40227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66" y="1890437"/>
            <a:ext cx="5297625" cy="119087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140" y="3282635"/>
            <a:ext cx="5443744" cy="178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9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Aktívna digitálna stopa – komentáre a „</a:t>
            </a:r>
            <a:r>
              <a:rPr lang="sk-SK" dirty="0" err="1" smtClean="0"/>
              <a:t>lajky</a:t>
            </a:r>
            <a:r>
              <a:rPr lang="sk-SK" dirty="0" smtClean="0"/>
              <a:t>“</a:t>
            </a:r>
            <a:endParaRPr lang="en-US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1968" y="1995281"/>
            <a:ext cx="5686425" cy="104775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357" y="2392567"/>
            <a:ext cx="4106942" cy="104858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019" y="3484768"/>
            <a:ext cx="5648325" cy="110490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089" y="4058027"/>
            <a:ext cx="4631831" cy="106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Aktívna digitálna stopa - Fotografie</a:t>
            </a:r>
            <a:endParaRPr lang="en-US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6518" y="1841846"/>
            <a:ext cx="4495118" cy="40227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746" y="1841846"/>
            <a:ext cx="3729670" cy="405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2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Pasívna digitálna stopa - </a:t>
            </a:r>
            <a:r>
              <a:rPr lang="sk-SK" dirty="0" err="1" smtClean="0"/>
              <a:t>Cookies</a:t>
            </a:r>
            <a:endParaRPr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400" dirty="0" err="1" smtClean="0"/>
              <a:t>Cookies</a:t>
            </a:r>
            <a:r>
              <a:rPr lang="sk-SK" sz="2400" dirty="0" smtClean="0"/>
              <a:t> sú súbory, ktoré si webové stránky ukladajú do tvojho zariadenia</a:t>
            </a:r>
          </a:p>
          <a:p>
            <a:r>
              <a:rPr lang="sk-SK" sz="2400" dirty="0" smtClean="0"/>
              <a:t>Používajú sa na: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Zapamätanie prihlásenia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Personalizáciu reklám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k-SK" sz="2400" dirty="0" smtClean="0"/>
              <a:t>Sledovanie správania na stránke a </a:t>
            </a:r>
            <a:r>
              <a:rPr lang="sk-SK" sz="2400" dirty="0" err="1" smtClean="0"/>
              <a:t>analytiku</a:t>
            </a:r>
            <a:r>
              <a:rPr lang="sk-SK" sz="2400" dirty="0" smtClean="0"/>
              <a:t> (na čo sme klikli, ako dlho sme strávili na stránke)</a:t>
            </a:r>
          </a:p>
        </p:txBody>
      </p:sp>
    </p:spTree>
    <p:extLst>
      <p:ext uri="{BB962C8B-B14F-4D97-AF65-F5344CB8AC3E}">
        <p14:creationId xmlns:p14="http://schemas.microsoft.com/office/powerpoint/2010/main" val="400511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235</TotalTime>
  <Words>1023</Words>
  <Application>Microsoft Office PowerPoint</Application>
  <PresentationFormat>Širokoúhlá obrazovka</PresentationFormat>
  <Paragraphs>115</Paragraphs>
  <Slides>40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Retrospektiva</vt:lpstr>
      <vt:lpstr>Obrázok programu Skicár</vt:lpstr>
      <vt:lpstr>Digitálna identita a reputácia  </vt:lpstr>
      <vt:lpstr>Čo o vás existuje online? </vt:lpstr>
      <vt:lpstr>Čo je digitálna identita?</vt:lpstr>
      <vt:lpstr>Reputácia</vt:lpstr>
      <vt:lpstr>Rozdelenie digitálnej stopy</vt:lpstr>
      <vt:lpstr>Aktívna digitálna stopa - Príspevky</vt:lpstr>
      <vt:lpstr>Aktívna digitálna stopa – komentáre a „lajky“</vt:lpstr>
      <vt:lpstr>Aktívna digitálna stopa - Fotografie</vt:lpstr>
      <vt:lpstr>Pasívna digitálna stopa - Cookies</vt:lpstr>
      <vt:lpstr>Pasívna digitálna stopa - Cookies</vt:lpstr>
      <vt:lpstr>Čo všetko môže zaznamenávať stránka?</vt:lpstr>
      <vt:lpstr>Čo všetko môže zaznamenávať stránka?</vt:lpstr>
      <vt:lpstr>Čo všetko môže zaznamenávať stránka?</vt:lpstr>
      <vt:lpstr>Zapamätanie hesiel</vt:lpstr>
      <vt:lpstr>Zapamätanie hesiel</vt:lpstr>
      <vt:lpstr>Personalizovaná reklama</vt:lpstr>
      <vt:lpstr>Diskusia</vt:lpstr>
      <vt:lpstr>Aktivita: Dohľadateľnosť informácií o sebe</vt:lpstr>
      <vt:lpstr>Diskusia</vt:lpstr>
      <vt:lpstr>Ako môže jeden príspevok ovplyvniť vašu budúcnosť ?</vt:lpstr>
      <vt:lpstr>Diskusia: Je spravodlivé vyhodiť človeka za rasistickú poznámku na sociálnej sieti?</vt:lpstr>
      <vt:lpstr>Ako môže jeden príspevok ovplyvniť vašu budúcnosť ?</vt:lpstr>
      <vt:lpstr>Diskusia: Je spravodlivé vyhodiť človeka za rasistickú nadávku v zápale hry?</vt:lpstr>
      <vt:lpstr>Ako môže jeden príspevok ovplyvniť vašu budúcnosť ?</vt:lpstr>
      <vt:lpstr>Diskusia: Je spravodlivé vyhodiť človeka za príspevok, ktorý spravil pred mnohými rokmi?</vt:lpstr>
      <vt:lpstr>Ako môže jeden príspevok ovplyvniť vašu budúcnosť ?</vt:lpstr>
      <vt:lpstr>Diskusia: Je spravodlivé zrušiť niekomu príležitosť vzdelávať sa na základe súkromnej skupinovej konverzácie ?</vt:lpstr>
      <vt:lpstr>Diskusia: Zmenili by ste názor na spolužiaka alebo inú osobu podľa jeho profilu?</vt:lpstr>
      <vt:lpstr>Falošná identita a jej zneužitie</vt:lpstr>
      <vt:lpstr>Falošný profil – Scott Cole</vt:lpstr>
      <vt:lpstr>Falošný profil – Scott Cole</vt:lpstr>
      <vt:lpstr>Diskusia: Ako by ste vy riešili, ak by niekto vytvoril falošný profil s vašimi fotkami ?</vt:lpstr>
      <vt:lpstr>Zneužité profily</vt:lpstr>
      <vt:lpstr>Ako sa brániť pred zneužitím identity?</vt:lpstr>
      <vt:lpstr>Ako sa brániť pred zneužitím identity?</vt:lpstr>
      <vt:lpstr>Ako sa brániť pred zneužitím identity?</vt:lpstr>
      <vt:lpstr>Ako zistiť, či váš mail nebol uniknutý</vt:lpstr>
      <vt:lpstr>Ako zistiť, či váš mail nebol uniknutý</vt:lpstr>
      <vt:lpstr>Finálna diskusia k workshopu</vt:lpstr>
      <vt:lpstr>Ďakujem Vám za vašu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Digitálna identita a reputácia  </dc:title>
  <dc:creator>admin</dc:creator>
  <cp:lastModifiedBy>admin</cp:lastModifiedBy>
  <cp:revision>111</cp:revision>
  <dcterms:created xsi:type="dcterms:W3CDTF">2026-02-17T10:34:53Z</dcterms:created>
  <dcterms:modified xsi:type="dcterms:W3CDTF">2026-02-17T14:30:19Z</dcterms:modified>
</cp:coreProperties>
</file>