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diagrams/data12.xml" ContentType="application/vnd.openxmlformats-officedocument.drawingml.diagramData+xml"/>
  <Override PartName="/ppt/diagrams/layout12.xml" ContentType="application/vnd.openxmlformats-officedocument.drawingml.diagramLayout+xml"/>
  <Override PartName="/ppt/diagrams/quickStyle12.xml" ContentType="application/vnd.openxmlformats-officedocument.drawingml.diagramStyle+xml"/>
  <Override PartName="/ppt/diagrams/colors12.xml" ContentType="application/vnd.openxmlformats-officedocument.drawingml.diagramColors+xml"/>
  <Override PartName="/ppt/diagrams/drawing12.xml" ContentType="application/vnd.ms-office.drawingml.diagramDrawing+xml"/>
  <Override PartName="/ppt/diagrams/data13.xml" ContentType="application/vnd.openxmlformats-officedocument.drawingml.diagramData+xml"/>
  <Override PartName="/ppt/diagrams/layout13.xml" ContentType="application/vnd.openxmlformats-officedocument.drawingml.diagramLayout+xml"/>
  <Override PartName="/ppt/diagrams/quickStyle13.xml" ContentType="application/vnd.openxmlformats-officedocument.drawingml.diagramStyle+xml"/>
  <Override PartName="/ppt/diagrams/colors13.xml" ContentType="application/vnd.openxmlformats-officedocument.drawingml.diagramColors+xml"/>
  <Override PartName="/ppt/diagrams/drawing13.xml" ContentType="application/vnd.ms-office.drawingml.diagramDrawing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ngesInfos/changesInfo1.xml" ContentType="application/vnd.ms-powerpoint.changesinfo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0"/>
  </p:notesMasterIdLst>
  <p:sldIdLst>
    <p:sldId id="256" r:id="rId2"/>
    <p:sldId id="257" r:id="rId3"/>
    <p:sldId id="258" r:id="rId4"/>
    <p:sldId id="259" r:id="rId5"/>
    <p:sldId id="273" r:id="rId6"/>
    <p:sldId id="260" r:id="rId7"/>
    <p:sldId id="268" r:id="rId8"/>
    <p:sldId id="261" r:id="rId9"/>
    <p:sldId id="270" r:id="rId10"/>
    <p:sldId id="263" r:id="rId11"/>
    <p:sldId id="271" r:id="rId12"/>
    <p:sldId id="264" r:id="rId13"/>
    <p:sldId id="272" r:id="rId14"/>
    <p:sldId id="274" r:id="rId15"/>
    <p:sldId id="265" r:id="rId16"/>
    <p:sldId id="275" r:id="rId17"/>
    <p:sldId id="276" r:id="rId18"/>
    <p:sldId id="266" r:id="rId19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B71C05D-4EB4-4F2B-905C-C49D2DB4CD00}" v="265" dt="2025-10-16T15:38:52.068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redný štýl 2 - zvýrazneni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112" d="100"/>
          <a:sy n="112" d="100"/>
        </p:scale>
        <p:origin x="1578" y="81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microsoft.com/office/2016/11/relationships/changesInfo" Target="changesInfos/changesInfo1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iroslav Kadlečík" userId="602d35e0-fe18-4555-a81f-bc20008bc2fd" providerId="ADAL" clId="{85EB0B4E-C7C1-4123-9577-0C114D0B332D}"/>
    <pc:docChg chg="undo redo custSel addSld delSld modSld sldOrd">
      <pc:chgData name="Miroslav Kadlečík" userId="602d35e0-fe18-4555-a81f-bc20008bc2fd" providerId="ADAL" clId="{85EB0B4E-C7C1-4123-9577-0C114D0B332D}" dt="2025-10-16T15:39:35.780" v="1129" actId="404"/>
      <pc:docMkLst>
        <pc:docMk/>
      </pc:docMkLst>
      <pc:sldChg chg="addSp modSp mod">
        <pc:chgData name="Miroslav Kadlečík" userId="602d35e0-fe18-4555-a81f-bc20008bc2fd" providerId="ADAL" clId="{85EB0B4E-C7C1-4123-9577-0C114D0B332D}" dt="2025-10-16T15:39:35.780" v="1129" actId="404"/>
        <pc:sldMkLst>
          <pc:docMk/>
          <pc:sldMk cId="0" sldId="256"/>
        </pc:sldMkLst>
        <pc:spChg chg="mod">
          <ac:chgData name="Miroslav Kadlečík" userId="602d35e0-fe18-4555-a81f-bc20008bc2fd" providerId="ADAL" clId="{85EB0B4E-C7C1-4123-9577-0C114D0B332D}" dt="2025-10-16T15:39:01.137" v="1119" actId="14100"/>
          <ac:spMkLst>
            <pc:docMk/>
            <pc:sldMk cId="0" sldId="256"/>
            <ac:spMk id="3" creationId="{00000000-0000-0000-0000-000000000000}"/>
          </ac:spMkLst>
        </pc:spChg>
        <pc:spChg chg="add mod">
          <ac:chgData name="Miroslav Kadlečík" userId="602d35e0-fe18-4555-a81f-bc20008bc2fd" providerId="ADAL" clId="{85EB0B4E-C7C1-4123-9577-0C114D0B332D}" dt="2025-10-16T15:39:35.780" v="1129" actId="404"/>
          <ac:spMkLst>
            <pc:docMk/>
            <pc:sldMk cId="0" sldId="256"/>
            <ac:spMk id="5" creationId="{F0DF122A-45C4-0D41-4951-680316FC2C0E}"/>
          </ac:spMkLst>
        </pc:spChg>
      </pc:sldChg>
      <pc:sldChg chg="modSp ord">
        <pc:chgData name="Miroslav Kadlečík" userId="602d35e0-fe18-4555-a81f-bc20008bc2fd" providerId="ADAL" clId="{85EB0B4E-C7C1-4123-9577-0C114D0B332D}" dt="2025-10-16T14:43:52.749" v="13"/>
        <pc:sldMkLst>
          <pc:docMk/>
          <pc:sldMk cId="0" sldId="257"/>
        </pc:sldMkLst>
        <pc:graphicFrameChg chg="mod">
          <ac:chgData name="Miroslav Kadlečík" userId="602d35e0-fe18-4555-a81f-bc20008bc2fd" providerId="ADAL" clId="{85EB0B4E-C7C1-4123-9577-0C114D0B332D}" dt="2025-10-16T14:43:52.749" v="13"/>
          <ac:graphicFrameMkLst>
            <pc:docMk/>
            <pc:sldMk cId="0" sldId="257"/>
            <ac:graphicFrameMk id="18" creationId="{7CD210FC-54B7-C342-B72A-636F2892BB75}"/>
          </ac:graphicFrameMkLst>
        </pc:graphicFrameChg>
      </pc:sldChg>
      <pc:sldChg chg="del">
        <pc:chgData name="Miroslav Kadlečík" userId="602d35e0-fe18-4555-a81f-bc20008bc2fd" providerId="ADAL" clId="{85EB0B4E-C7C1-4123-9577-0C114D0B332D}" dt="2025-10-16T14:41:52.443" v="0" actId="47"/>
        <pc:sldMkLst>
          <pc:docMk/>
          <pc:sldMk cId="0" sldId="258"/>
        </pc:sldMkLst>
      </pc:sldChg>
      <pc:sldChg chg="modSp add del mod">
        <pc:chgData name="Miroslav Kadlečík" userId="602d35e0-fe18-4555-a81f-bc20008bc2fd" providerId="ADAL" clId="{85EB0B4E-C7C1-4123-9577-0C114D0B332D}" dt="2025-10-16T14:43:33.294" v="10" actId="2890"/>
        <pc:sldMkLst>
          <pc:docMk/>
          <pc:sldMk cId="2340206244" sldId="258"/>
        </pc:sldMkLst>
        <pc:graphicFrameChg chg="mod">
          <ac:chgData name="Miroslav Kadlečík" userId="602d35e0-fe18-4555-a81f-bc20008bc2fd" providerId="ADAL" clId="{85EB0B4E-C7C1-4123-9577-0C114D0B332D}" dt="2025-10-16T14:43:24.546" v="9"/>
          <ac:graphicFrameMkLst>
            <pc:docMk/>
            <pc:sldMk cId="2340206244" sldId="258"/>
            <ac:graphicFrameMk id="18" creationId="{696FBCE8-E0E9-8A69-51A6-CD54FC31011B}"/>
          </ac:graphicFrameMkLst>
        </pc:graphicFrameChg>
      </pc:sldChg>
      <pc:sldChg chg="new add del">
        <pc:chgData name="Miroslav Kadlečík" userId="602d35e0-fe18-4555-a81f-bc20008bc2fd" providerId="ADAL" clId="{85EB0B4E-C7C1-4123-9577-0C114D0B332D}" dt="2025-10-16T14:43:36.649" v="12" actId="2696"/>
        <pc:sldMkLst>
          <pc:docMk/>
          <pc:sldMk cId="2351264841" sldId="258"/>
        </pc:sldMkLst>
      </pc:sldChg>
      <pc:sldChg chg="modSp add mod">
        <pc:chgData name="Miroslav Kadlečík" userId="602d35e0-fe18-4555-a81f-bc20008bc2fd" providerId="ADAL" clId="{85EB0B4E-C7C1-4123-9577-0C114D0B332D}" dt="2025-10-16T14:47:33.378" v="79" actId="313"/>
        <pc:sldMkLst>
          <pc:docMk/>
          <pc:sldMk cId="2877737906" sldId="258"/>
        </pc:sldMkLst>
        <pc:graphicFrameChg chg="mod modGraphic">
          <ac:chgData name="Miroslav Kadlečík" userId="602d35e0-fe18-4555-a81f-bc20008bc2fd" providerId="ADAL" clId="{85EB0B4E-C7C1-4123-9577-0C114D0B332D}" dt="2025-10-16T14:47:33.378" v="79" actId="313"/>
          <ac:graphicFrameMkLst>
            <pc:docMk/>
            <pc:sldMk cId="2877737906" sldId="258"/>
            <ac:graphicFrameMk id="18" creationId="{385B2364-3C64-8DAD-E3CC-601EAFA7975F}"/>
          </ac:graphicFrameMkLst>
        </pc:graphicFrameChg>
      </pc:sldChg>
      <pc:sldChg chg="del">
        <pc:chgData name="Miroslav Kadlečík" userId="602d35e0-fe18-4555-a81f-bc20008bc2fd" providerId="ADAL" clId="{85EB0B4E-C7C1-4123-9577-0C114D0B332D}" dt="2025-10-16T14:41:52.443" v="0" actId="47"/>
        <pc:sldMkLst>
          <pc:docMk/>
          <pc:sldMk cId="0" sldId="259"/>
        </pc:sldMkLst>
      </pc:sldChg>
      <pc:sldChg chg="addSp delSp modSp add mod">
        <pc:chgData name="Miroslav Kadlečík" userId="602d35e0-fe18-4555-a81f-bc20008bc2fd" providerId="ADAL" clId="{85EB0B4E-C7C1-4123-9577-0C114D0B332D}" dt="2025-10-16T14:50:12.420" v="100" actId="20577"/>
        <pc:sldMkLst>
          <pc:docMk/>
          <pc:sldMk cId="50236397" sldId="259"/>
        </pc:sldMkLst>
        <pc:spChg chg="mod">
          <ac:chgData name="Miroslav Kadlečík" userId="602d35e0-fe18-4555-a81f-bc20008bc2fd" providerId="ADAL" clId="{85EB0B4E-C7C1-4123-9577-0C114D0B332D}" dt="2025-10-16T14:49:44.466" v="95" actId="26606"/>
          <ac:spMkLst>
            <pc:docMk/>
            <pc:sldMk cId="50236397" sldId="259"/>
            <ac:spMk id="2" creationId="{386126EC-A470-AFF6-849C-A10E3BDEE407}"/>
          </ac:spMkLst>
        </pc:spChg>
        <pc:spChg chg="add del mod">
          <ac:chgData name="Miroslav Kadlečík" userId="602d35e0-fe18-4555-a81f-bc20008bc2fd" providerId="ADAL" clId="{85EB0B4E-C7C1-4123-9577-0C114D0B332D}" dt="2025-10-16T14:49:44.466" v="95" actId="26606"/>
          <ac:spMkLst>
            <pc:docMk/>
            <pc:sldMk cId="50236397" sldId="259"/>
            <ac:spMk id="4" creationId="{DAC9DBD4-5C17-62B5-2660-2DCBF77AE8CF}"/>
          </ac:spMkLst>
        </pc:spChg>
        <pc:spChg chg="del">
          <ac:chgData name="Miroslav Kadlečík" userId="602d35e0-fe18-4555-a81f-bc20008bc2fd" providerId="ADAL" clId="{85EB0B4E-C7C1-4123-9577-0C114D0B332D}" dt="2025-10-16T14:49:44.466" v="95" actId="26606"/>
          <ac:spMkLst>
            <pc:docMk/>
            <pc:sldMk cId="50236397" sldId="259"/>
            <ac:spMk id="8" creationId="{2BF6FE27-CEAC-FD8B-54AA-3DFAA1B4B6B9}"/>
          </ac:spMkLst>
        </pc:spChg>
        <pc:spChg chg="del">
          <ac:chgData name="Miroslav Kadlečík" userId="602d35e0-fe18-4555-a81f-bc20008bc2fd" providerId="ADAL" clId="{85EB0B4E-C7C1-4123-9577-0C114D0B332D}" dt="2025-10-16T14:49:44.466" v="95" actId="26606"/>
          <ac:spMkLst>
            <pc:docMk/>
            <pc:sldMk cId="50236397" sldId="259"/>
            <ac:spMk id="10" creationId="{0EEFDF51-AEFE-EF7E-CF4E-74045B2EE1C6}"/>
          </ac:spMkLst>
        </pc:spChg>
        <pc:spChg chg="del">
          <ac:chgData name="Miroslav Kadlečík" userId="602d35e0-fe18-4555-a81f-bc20008bc2fd" providerId="ADAL" clId="{85EB0B4E-C7C1-4123-9577-0C114D0B332D}" dt="2025-10-16T14:49:44.466" v="95" actId="26606"/>
          <ac:spMkLst>
            <pc:docMk/>
            <pc:sldMk cId="50236397" sldId="259"/>
            <ac:spMk id="12" creationId="{2B94BEBF-2B22-D53D-75E5-88EB3657DD5D}"/>
          </ac:spMkLst>
        </pc:spChg>
        <pc:spChg chg="del">
          <ac:chgData name="Miroslav Kadlečík" userId="602d35e0-fe18-4555-a81f-bc20008bc2fd" providerId="ADAL" clId="{85EB0B4E-C7C1-4123-9577-0C114D0B332D}" dt="2025-10-16T14:49:44.466" v="95" actId="26606"/>
          <ac:spMkLst>
            <pc:docMk/>
            <pc:sldMk cId="50236397" sldId="259"/>
            <ac:spMk id="14" creationId="{8D37344A-BA36-2623-63CA-49E49ED5BB8D}"/>
          </ac:spMkLst>
        </pc:spChg>
        <pc:spChg chg="add">
          <ac:chgData name="Miroslav Kadlečík" userId="602d35e0-fe18-4555-a81f-bc20008bc2fd" providerId="ADAL" clId="{85EB0B4E-C7C1-4123-9577-0C114D0B332D}" dt="2025-10-16T14:49:44.466" v="95" actId="26606"/>
          <ac:spMkLst>
            <pc:docMk/>
            <pc:sldMk cId="50236397" sldId="259"/>
            <ac:spMk id="22" creationId="{BACC6370-2D7E-4714-9D71-7542949D7D5D}"/>
          </ac:spMkLst>
        </pc:spChg>
        <pc:spChg chg="add">
          <ac:chgData name="Miroslav Kadlečík" userId="602d35e0-fe18-4555-a81f-bc20008bc2fd" providerId="ADAL" clId="{85EB0B4E-C7C1-4123-9577-0C114D0B332D}" dt="2025-10-16T14:49:44.466" v="95" actId="26606"/>
          <ac:spMkLst>
            <pc:docMk/>
            <pc:sldMk cId="50236397" sldId="259"/>
            <ac:spMk id="24" creationId="{F68B3F68-107C-434F-AA38-110D5EA91B85}"/>
          </ac:spMkLst>
        </pc:spChg>
        <pc:spChg chg="add">
          <ac:chgData name="Miroslav Kadlečík" userId="602d35e0-fe18-4555-a81f-bc20008bc2fd" providerId="ADAL" clId="{85EB0B4E-C7C1-4123-9577-0C114D0B332D}" dt="2025-10-16T14:49:44.466" v="95" actId="26606"/>
          <ac:spMkLst>
            <pc:docMk/>
            <pc:sldMk cId="50236397" sldId="259"/>
            <ac:spMk id="26" creationId="{AAD0DBB9-1A4B-4391-81D4-CB19F9AB918A}"/>
          </ac:spMkLst>
        </pc:spChg>
        <pc:spChg chg="add">
          <ac:chgData name="Miroslav Kadlečík" userId="602d35e0-fe18-4555-a81f-bc20008bc2fd" providerId="ADAL" clId="{85EB0B4E-C7C1-4123-9577-0C114D0B332D}" dt="2025-10-16T14:49:44.466" v="95" actId="26606"/>
          <ac:spMkLst>
            <pc:docMk/>
            <pc:sldMk cId="50236397" sldId="259"/>
            <ac:spMk id="28" creationId="{063BBA22-50EA-4C4D-BE05-F1CE4E63AA56}"/>
          </ac:spMkLst>
        </pc:spChg>
        <pc:graphicFrameChg chg="del">
          <ac:chgData name="Miroslav Kadlečík" userId="602d35e0-fe18-4555-a81f-bc20008bc2fd" providerId="ADAL" clId="{85EB0B4E-C7C1-4123-9577-0C114D0B332D}" dt="2025-10-16T14:48:39.966" v="82" actId="478"/>
          <ac:graphicFrameMkLst>
            <pc:docMk/>
            <pc:sldMk cId="50236397" sldId="259"/>
            <ac:graphicFrameMk id="18" creationId="{B993E0A4-0B30-BACA-CA1D-ABADA590EF32}"/>
          </ac:graphicFrameMkLst>
        </pc:graphicFrameChg>
        <pc:graphicFrameChg chg="modGraphic">
          <ac:chgData name="Miroslav Kadlečík" userId="602d35e0-fe18-4555-a81f-bc20008bc2fd" providerId="ADAL" clId="{85EB0B4E-C7C1-4123-9577-0C114D0B332D}" dt="2025-10-16T14:50:12.420" v="100" actId="20577"/>
          <ac:graphicFrameMkLst>
            <pc:docMk/>
            <pc:sldMk cId="50236397" sldId="259"/>
            <ac:graphicFrameMk id="19" creationId="{C14140DC-0346-A4E8-EE78-B650D872FAEB}"/>
          </ac:graphicFrameMkLst>
        </pc:graphicFrameChg>
      </pc:sldChg>
      <pc:sldChg chg="del">
        <pc:chgData name="Miroslav Kadlečík" userId="602d35e0-fe18-4555-a81f-bc20008bc2fd" providerId="ADAL" clId="{85EB0B4E-C7C1-4123-9577-0C114D0B332D}" dt="2025-10-16T14:41:52.443" v="0" actId="47"/>
        <pc:sldMkLst>
          <pc:docMk/>
          <pc:sldMk cId="0" sldId="260"/>
        </pc:sldMkLst>
      </pc:sldChg>
      <pc:sldChg chg="addSp delSp modSp add del mod ord">
        <pc:chgData name="Miroslav Kadlečík" userId="602d35e0-fe18-4555-a81f-bc20008bc2fd" providerId="ADAL" clId="{85EB0B4E-C7C1-4123-9577-0C114D0B332D}" dt="2025-10-16T15:01:51.966" v="156" actId="2696"/>
        <pc:sldMkLst>
          <pc:docMk/>
          <pc:sldMk cId="1343010348" sldId="260"/>
        </pc:sldMkLst>
        <pc:spChg chg="mod">
          <ac:chgData name="Miroslav Kadlečík" userId="602d35e0-fe18-4555-a81f-bc20008bc2fd" providerId="ADAL" clId="{85EB0B4E-C7C1-4123-9577-0C114D0B332D}" dt="2025-10-16T14:56:27.580" v="132" actId="26606"/>
          <ac:spMkLst>
            <pc:docMk/>
            <pc:sldMk cId="1343010348" sldId="260"/>
            <ac:spMk id="2" creationId="{B5081EFD-8875-8CBA-3FAA-8C2943E8101D}"/>
          </ac:spMkLst>
        </pc:spChg>
        <pc:spChg chg="add del">
          <ac:chgData name="Miroslav Kadlečík" userId="602d35e0-fe18-4555-a81f-bc20008bc2fd" providerId="ADAL" clId="{85EB0B4E-C7C1-4123-9577-0C114D0B332D}" dt="2025-10-16T14:56:27.580" v="132" actId="26606"/>
          <ac:spMkLst>
            <pc:docMk/>
            <pc:sldMk cId="1343010348" sldId="260"/>
            <ac:spMk id="8" creationId="{647538DC-48B3-5DE5-C3A4-95E0D8C87C19}"/>
          </ac:spMkLst>
        </pc:spChg>
        <pc:spChg chg="add del">
          <ac:chgData name="Miroslav Kadlečík" userId="602d35e0-fe18-4555-a81f-bc20008bc2fd" providerId="ADAL" clId="{85EB0B4E-C7C1-4123-9577-0C114D0B332D}" dt="2025-10-16T14:56:27.580" v="132" actId="26606"/>
          <ac:spMkLst>
            <pc:docMk/>
            <pc:sldMk cId="1343010348" sldId="260"/>
            <ac:spMk id="10" creationId="{62E7EFB4-A443-6529-3ADE-9AF50352E902}"/>
          </ac:spMkLst>
        </pc:spChg>
        <pc:spChg chg="add del">
          <ac:chgData name="Miroslav Kadlečík" userId="602d35e0-fe18-4555-a81f-bc20008bc2fd" providerId="ADAL" clId="{85EB0B4E-C7C1-4123-9577-0C114D0B332D}" dt="2025-10-16T14:56:27.580" v="132" actId="26606"/>
          <ac:spMkLst>
            <pc:docMk/>
            <pc:sldMk cId="1343010348" sldId="260"/>
            <ac:spMk id="12" creationId="{1D80C97C-1BEC-15C3-9505-302CE8FA265C}"/>
          </ac:spMkLst>
        </pc:spChg>
        <pc:spChg chg="add del">
          <ac:chgData name="Miroslav Kadlečík" userId="602d35e0-fe18-4555-a81f-bc20008bc2fd" providerId="ADAL" clId="{85EB0B4E-C7C1-4123-9577-0C114D0B332D}" dt="2025-10-16T14:56:27.580" v="132" actId="26606"/>
          <ac:spMkLst>
            <pc:docMk/>
            <pc:sldMk cId="1343010348" sldId="260"/>
            <ac:spMk id="14" creationId="{FAFF0B3B-1AAF-F6A0-C0EB-D6F32C2AC000}"/>
          </ac:spMkLst>
        </pc:spChg>
        <pc:spChg chg="add del">
          <ac:chgData name="Miroslav Kadlečík" userId="602d35e0-fe18-4555-a81f-bc20008bc2fd" providerId="ADAL" clId="{85EB0B4E-C7C1-4123-9577-0C114D0B332D}" dt="2025-10-16T14:56:27.580" v="132" actId="26606"/>
          <ac:spMkLst>
            <pc:docMk/>
            <pc:sldMk cId="1343010348" sldId="260"/>
            <ac:spMk id="16" creationId="{F7BF6A36-58AC-0D8F-6AB5-A430FE94F05B}"/>
          </ac:spMkLst>
        </pc:spChg>
        <pc:spChg chg="add del">
          <ac:chgData name="Miroslav Kadlečík" userId="602d35e0-fe18-4555-a81f-bc20008bc2fd" providerId="ADAL" clId="{85EB0B4E-C7C1-4123-9577-0C114D0B332D}" dt="2025-10-16T14:56:27.580" v="132" actId="26606"/>
          <ac:spMkLst>
            <pc:docMk/>
            <pc:sldMk cId="1343010348" sldId="260"/>
            <ac:spMk id="23" creationId="{9DBC8166-481C-4473-95F5-9A5B9073B7F1}"/>
          </ac:spMkLst>
        </pc:spChg>
        <pc:spChg chg="add del">
          <ac:chgData name="Miroslav Kadlečík" userId="602d35e0-fe18-4555-a81f-bc20008bc2fd" providerId="ADAL" clId="{85EB0B4E-C7C1-4123-9577-0C114D0B332D}" dt="2025-10-16T14:56:27.580" v="132" actId="26606"/>
          <ac:spMkLst>
            <pc:docMk/>
            <pc:sldMk cId="1343010348" sldId="260"/>
            <ac:spMk id="25" creationId="{A5A5CE6E-90AF-4D43-A014-1F9EC83EB93D}"/>
          </ac:spMkLst>
        </pc:spChg>
        <pc:graphicFrameChg chg="mod modGraphic">
          <ac:chgData name="Miroslav Kadlečík" userId="602d35e0-fe18-4555-a81f-bc20008bc2fd" providerId="ADAL" clId="{85EB0B4E-C7C1-4123-9577-0C114D0B332D}" dt="2025-10-16T15:01:31.589" v="154" actId="14100"/>
          <ac:graphicFrameMkLst>
            <pc:docMk/>
            <pc:sldMk cId="1343010348" sldId="260"/>
            <ac:graphicFrameMk id="18" creationId="{43A45309-A157-A4E4-BB54-1D3470EB1DF6}"/>
          </ac:graphicFrameMkLst>
        </pc:graphicFrameChg>
      </pc:sldChg>
      <pc:sldChg chg="addSp delSp modSp add del mod">
        <pc:chgData name="Miroslav Kadlečík" userId="602d35e0-fe18-4555-a81f-bc20008bc2fd" providerId="ADAL" clId="{85EB0B4E-C7C1-4123-9577-0C114D0B332D}" dt="2025-10-16T14:55:08.708" v="125" actId="2696"/>
        <pc:sldMkLst>
          <pc:docMk/>
          <pc:sldMk cId="2900359005" sldId="260"/>
        </pc:sldMkLst>
        <pc:spChg chg="mod">
          <ac:chgData name="Miroslav Kadlečík" userId="602d35e0-fe18-4555-a81f-bc20008bc2fd" providerId="ADAL" clId="{85EB0B4E-C7C1-4123-9577-0C114D0B332D}" dt="2025-10-16T14:50:45.451" v="103"/>
          <ac:spMkLst>
            <pc:docMk/>
            <pc:sldMk cId="2900359005" sldId="260"/>
            <ac:spMk id="2" creationId="{D442F644-1742-7E23-83B5-CC347B6F1C7C}"/>
          </ac:spMkLst>
        </pc:spChg>
        <pc:spChg chg="add del mod">
          <ac:chgData name="Miroslav Kadlečík" userId="602d35e0-fe18-4555-a81f-bc20008bc2fd" providerId="ADAL" clId="{85EB0B4E-C7C1-4123-9577-0C114D0B332D}" dt="2025-10-16T14:53:54.515" v="117" actId="478"/>
          <ac:spMkLst>
            <pc:docMk/>
            <pc:sldMk cId="2900359005" sldId="260"/>
            <ac:spMk id="3" creationId="{D5DA9501-F49B-DBE7-8631-DB5BD3F6B34F}"/>
          </ac:spMkLst>
        </pc:spChg>
        <pc:spChg chg="add del mod">
          <ac:chgData name="Miroslav Kadlečík" userId="602d35e0-fe18-4555-a81f-bc20008bc2fd" providerId="ADAL" clId="{85EB0B4E-C7C1-4123-9577-0C114D0B332D}" dt="2025-10-16T14:54:26.017" v="121" actId="478"/>
          <ac:spMkLst>
            <pc:docMk/>
            <pc:sldMk cId="2900359005" sldId="260"/>
            <ac:spMk id="4" creationId="{3773497F-F442-A046-D9CB-7B43C933E9F6}"/>
          </ac:spMkLst>
        </pc:spChg>
        <pc:graphicFrameChg chg="add mod">
          <ac:chgData name="Miroslav Kadlečík" userId="602d35e0-fe18-4555-a81f-bc20008bc2fd" providerId="ADAL" clId="{85EB0B4E-C7C1-4123-9577-0C114D0B332D}" dt="2025-10-16T14:54:48.901" v="124"/>
          <ac:graphicFrameMkLst>
            <pc:docMk/>
            <pc:sldMk cId="2900359005" sldId="260"/>
            <ac:graphicFrameMk id="5" creationId="{0FEE17F6-09D1-A1D1-81AA-72ED4FE355FB}"/>
          </ac:graphicFrameMkLst>
        </pc:graphicFrameChg>
        <pc:graphicFrameChg chg="mod modGraphic">
          <ac:chgData name="Miroslav Kadlečík" userId="602d35e0-fe18-4555-a81f-bc20008bc2fd" providerId="ADAL" clId="{85EB0B4E-C7C1-4123-9577-0C114D0B332D}" dt="2025-10-16T14:54:39.731" v="123" actId="478"/>
          <ac:graphicFrameMkLst>
            <pc:docMk/>
            <pc:sldMk cId="2900359005" sldId="260"/>
            <ac:graphicFrameMk id="19" creationId="{083A2393-96D8-5C2D-20F1-12767A2DED89}"/>
          </ac:graphicFrameMkLst>
        </pc:graphicFrameChg>
      </pc:sldChg>
      <pc:sldChg chg="del">
        <pc:chgData name="Miroslav Kadlečík" userId="602d35e0-fe18-4555-a81f-bc20008bc2fd" providerId="ADAL" clId="{85EB0B4E-C7C1-4123-9577-0C114D0B332D}" dt="2025-10-16T14:41:52.443" v="0" actId="47"/>
        <pc:sldMkLst>
          <pc:docMk/>
          <pc:sldMk cId="0" sldId="261"/>
        </pc:sldMkLst>
      </pc:sldChg>
      <pc:sldChg chg="addSp delSp modSp add mod">
        <pc:chgData name="Miroslav Kadlečík" userId="602d35e0-fe18-4555-a81f-bc20008bc2fd" providerId="ADAL" clId="{85EB0B4E-C7C1-4123-9577-0C114D0B332D}" dt="2025-10-16T15:09:22.057" v="298" actId="20577"/>
        <pc:sldMkLst>
          <pc:docMk/>
          <pc:sldMk cId="1119945950" sldId="261"/>
        </pc:sldMkLst>
        <pc:spChg chg="add del mod">
          <ac:chgData name="Miroslav Kadlečík" userId="602d35e0-fe18-4555-a81f-bc20008bc2fd" providerId="ADAL" clId="{85EB0B4E-C7C1-4123-9577-0C114D0B332D}" dt="2025-10-16T15:08:50.429" v="275" actId="26606"/>
          <ac:spMkLst>
            <pc:docMk/>
            <pc:sldMk cId="1119945950" sldId="261"/>
            <ac:spMk id="4" creationId="{1BE8ACFA-A35A-EFD7-643B-55652033E505}"/>
          </ac:spMkLst>
        </pc:spChg>
        <pc:graphicFrameChg chg="del mod modGraphic">
          <ac:chgData name="Miroslav Kadlečík" userId="602d35e0-fe18-4555-a81f-bc20008bc2fd" providerId="ADAL" clId="{85EB0B4E-C7C1-4123-9577-0C114D0B332D}" dt="2025-10-16T15:06:58.988" v="219" actId="478"/>
          <ac:graphicFrameMkLst>
            <pc:docMk/>
            <pc:sldMk cId="1119945950" sldId="261"/>
            <ac:graphicFrameMk id="18" creationId="{25436B96-9F53-C237-57CB-5A4FED1C4299}"/>
          </ac:graphicFrameMkLst>
        </pc:graphicFrameChg>
        <pc:graphicFrameChg chg="add modGraphic">
          <ac:chgData name="Miroslav Kadlečík" userId="602d35e0-fe18-4555-a81f-bc20008bc2fd" providerId="ADAL" clId="{85EB0B4E-C7C1-4123-9577-0C114D0B332D}" dt="2025-10-16T15:09:22.057" v="298" actId="20577"/>
          <ac:graphicFrameMkLst>
            <pc:docMk/>
            <pc:sldMk cId="1119945950" sldId="261"/>
            <ac:graphicFrameMk id="19" creationId="{2A975243-05B3-0729-A535-B042E2BFC1B5}"/>
          </ac:graphicFrameMkLst>
        </pc:graphicFrameChg>
      </pc:sldChg>
      <pc:sldChg chg="del">
        <pc:chgData name="Miroslav Kadlečík" userId="602d35e0-fe18-4555-a81f-bc20008bc2fd" providerId="ADAL" clId="{85EB0B4E-C7C1-4123-9577-0C114D0B332D}" dt="2025-10-16T14:41:52.443" v="0" actId="47"/>
        <pc:sldMkLst>
          <pc:docMk/>
          <pc:sldMk cId="0" sldId="262"/>
        </pc:sldMkLst>
      </pc:sldChg>
      <pc:sldChg chg="modSp add mod">
        <pc:chgData name="Miroslav Kadlečík" userId="602d35e0-fe18-4555-a81f-bc20008bc2fd" providerId="ADAL" clId="{85EB0B4E-C7C1-4123-9577-0C114D0B332D}" dt="2025-10-16T15:15:55.997" v="479"/>
        <pc:sldMkLst>
          <pc:docMk/>
          <pc:sldMk cId="2028296667" sldId="262"/>
        </pc:sldMkLst>
        <pc:spChg chg="mod">
          <ac:chgData name="Miroslav Kadlečík" userId="602d35e0-fe18-4555-a81f-bc20008bc2fd" providerId="ADAL" clId="{85EB0B4E-C7C1-4123-9577-0C114D0B332D}" dt="2025-10-16T15:10:13.917" v="301"/>
          <ac:spMkLst>
            <pc:docMk/>
            <pc:sldMk cId="2028296667" sldId="262"/>
            <ac:spMk id="2" creationId="{D3F6F98F-C0AD-DD68-B524-C1B03CD81F23}"/>
          </ac:spMkLst>
        </pc:spChg>
        <pc:graphicFrameChg chg="mod modGraphic">
          <ac:chgData name="Miroslav Kadlečík" userId="602d35e0-fe18-4555-a81f-bc20008bc2fd" providerId="ADAL" clId="{85EB0B4E-C7C1-4123-9577-0C114D0B332D}" dt="2025-10-16T15:15:55.997" v="479"/>
          <ac:graphicFrameMkLst>
            <pc:docMk/>
            <pc:sldMk cId="2028296667" sldId="262"/>
            <ac:graphicFrameMk id="19" creationId="{E8C4E8F5-906F-3CC0-7F7F-F989983ED1BB}"/>
          </ac:graphicFrameMkLst>
        </pc:graphicFrameChg>
      </pc:sldChg>
      <pc:sldChg chg="del">
        <pc:chgData name="Miroslav Kadlečík" userId="602d35e0-fe18-4555-a81f-bc20008bc2fd" providerId="ADAL" clId="{85EB0B4E-C7C1-4123-9577-0C114D0B332D}" dt="2025-10-16T14:41:52.443" v="0" actId="47"/>
        <pc:sldMkLst>
          <pc:docMk/>
          <pc:sldMk cId="0" sldId="263"/>
        </pc:sldMkLst>
      </pc:sldChg>
      <pc:sldChg chg="modSp add mod">
        <pc:chgData name="Miroslav Kadlečík" userId="602d35e0-fe18-4555-a81f-bc20008bc2fd" providerId="ADAL" clId="{85EB0B4E-C7C1-4123-9577-0C114D0B332D}" dt="2025-10-16T15:22:03.529" v="760" actId="313"/>
        <pc:sldMkLst>
          <pc:docMk/>
          <pc:sldMk cId="3726472192" sldId="263"/>
        </pc:sldMkLst>
        <pc:spChg chg="mod">
          <ac:chgData name="Miroslav Kadlečík" userId="602d35e0-fe18-4555-a81f-bc20008bc2fd" providerId="ADAL" clId="{85EB0B4E-C7C1-4123-9577-0C114D0B332D}" dt="2025-10-16T15:16:34.842" v="485" actId="20577"/>
          <ac:spMkLst>
            <pc:docMk/>
            <pc:sldMk cId="3726472192" sldId="263"/>
            <ac:spMk id="2" creationId="{AE4656BB-AD63-7182-9AFB-4E85539576AF}"/>
          </ac:spMkLst>
        </pc:spChg>
        <pc:graphicFrameChg chg="mod modGraphic">
          <ac:chgData name="Miroslav Kadlečík" userId="602d35e0-fe18-4555-a81f-bc20008bc2fd" providerId="ADAL" clId="{85EB0B4E-C7C1-4123-9577-0C114D0B332D}" dt="2025-10-16T15:22:03.529" v="760" actId="313"/>
          <ac:graphicFrameMkLst>
            <pc:docMk/>
            <pc:sldMk cId="3726472192" sldId="263"/>
            <ac:graphicFrameMk id="19" creationId="{7FC509F8-071B-309F-0752-762269A088A3}"/>
          </ac:graphicFrameMkLst>
        </pc:graphicFrameChg>
      </pc:sldChg>
      <pc:sldChg chg="del">
        <pc:chgData name="Miroslav Kadlečík" userId="602d35e0-fe18-4555-a81f-bc20008bc2fd" providerId="ADAL" clId="{85EB0B4E-C7C1-4123-9577-0C114D0B332D}" dt="2025-10-16T14:41:52.443" v="0" actId="47"/>
        <pc:sldMkLst>
          <pc:docMk/>
          <pc:sldMk cId="0" sldId="264"/>
        </pc:sldMkLst>
      </pc:sldChg>
      <pc:sldChg chg="addSp delSp modSp add mod">
        <pc:chgData name="Miroslav Kadlečík" userId="602d35e0-fe18-4555-a81f-bc20008bc2fd" providerId="ADAL" clId="{85EB0B4E-C7C1-4123-9577-0C114D0B332D}" dt="2025-10-16T15:31:37.845" v="950" actId="20577"/>
        <pc:sldMkLst>
          <pc:docMk/>
          <pc:sldMk cId="4226521785" sldId="264"/>
        </pc:sldMkLst>
        <pc:spChg chg="mod">
          <ac:chgData name="Miroslav Kadlečík" userId="602d35e0-fe18-4555-a81f-bc20008bc2fd" providerId="ADAL" clId="{85EB0B4E-C7C1-4123-9577-0C114D0B332D}" dt="2025-10-16T15:22:44.297" v="765" actId="27636"/>
          <ac:spMkLst>
            <pc:docMk/>
            <pc:sldMk cId="4226521785" sldId="264"/>
            <ac:spMk id="2" creationId="{DF2B03B7-116A-598B-0C71-C7D0188E012D}"/>
          </ac:spMkLst>
        </pc:spChg>
        <pc:spChg chg="add del mod">
          <ac:chgData name="Miroslav Kadlečík" userId="602d35e0-fe18-4555-a81f-bc20008bc2fd" providerId="ADAL" clId="{85EB0B4E-C7C1-4123-9577-0C114D0B332D}" dt="2025-10-16T15:23:44.436" v="774"/>
          <ac:spMkLst>
            <pc:docMk/>
            <pc:sldMk cId="4226521785" sldId="264"/>
            <ac:spMk id="4" creationId="{3D5697E2-192A-4C05-DB60-1D59E1215EA2}"/>
          </ac:spMkLst>
        </pc:spChg>
        <pc:graphicFrameChg chg="add mod modGraphic">
          <ac:chgData name="Miroslav Kadlečík" userId="602d35e0-fe18-4555-a81f-bc20008bc2fd" providerId="ADAL" clId="{85EB0B4E-C7C1-4123-9577-0C114D0B332D}" dt="2025-10-16T15:31:37.845" v="950" actId="20577"/>
          <ac:graphicFrameMkLst>
            <pc:docMk/>
            <pc:sldMk cId="4226521785" sldId="264"/>
            <ac:graphicFrameMk id="5" creationId="{F1AFE4A9-EBCA-6F6E-000A-8A14706766FA}"/>
          </ac:graphicFrameMkLst>
        </pc:graphicFrameChg>
        <pc:graphicFrameChg chg="del mod modGraphic">
          <ac:chgData name="Miroslav Kadlečík" userId="602d35e0-fe18-4555-a81f-bc20008bc2fd" providerId="ADAL" clId="{85EB0B4E-C7C1-4123-9577-0C114D0B332D}" dt="2025-10-16T15:23:38.605" v="773" actId="478"/>
          <ac:graphicFrameMkLst>
            <pc:docMk/>
            <pc:sldMk cId="4226521785" sldId="264"/>
            <ac:graphicFrameMk id="19" creationId="{075558FD-805C-D937-A360-AA15B8B2BD6E}"/>
          </ac:graphicFrameMkLst>
        </pc:graphicFrameChg>
      </pc:sldChg>
      <pc:sldChg chg="del">
        <pc:chgData name="Miroslav Kadlečík" userId="602d35e0-fe18-4555-a81f-bc20008bc2fd" providerId="ADAL" clId="{85EB0B4E-C7C1-4123-9577-0C114D0B332D}" dt="2025-10-16T14:41:52.443" v="0" actId="47"/>
        <pc:sldMkLst>
          <pc:docMk/>
          <pc:sldMk cId="0" sldId="265"/>
        </pc:sldMkLst>
      </pc:sldChg>
      <pc:sldChg chg="addSp modSp add mod">
        <pc:chgData name="Miroslav Kadlečík" userId="602d35e0-fe18-4555-a81f-bc20008bc2fd" providerId="ADAL" clId="{85EB0B4E-C7C1-4123-9577-0C114D0B332D}" dt="2025-10-16T15:38:31.577" v="1096"/>
        <pc:sldMkLst>
          <pc:docMk/>
          <pc:sldMk cId="1099198550" sldId="265"/>
        </pc:sldMkLst>
        <pc:spChg chg="mod">
          <ac:chgData name="Miroslav Kadlečík" userId="602d35e0-fe18-4555-a81f-bc20008bc2fd" providerId="ADAL" clId="{85EB0B4E-C7C1-4123-9577-0C114D0B332D}" dt="2025-10-16T15:32:28.251" v="958"/>
          <ac:spMkLst>
            <pc:docMk/>
            <pc:sldMk cId="1099198550" sldId="265"/>
            <ac:spMk id="2" creationId="{16E0A360-9136-4E51-AA73-32CE3DECF798}"/>
          </ac:spMkLst>
        </pc:spChg>
        <pc:spChg chg="add mod">
          <ac:chgData name="Miroslav Kadlečík" userId="602d35e0-fe18-4555-a81f-bc20008bc2fd" providerId="ADAL" clId="{85EB0B4E-C7C1-4123-9577-0C114D0B332D}" dt="2025-10-16T15:38:31.577" v="1096"/>
          <ac:spMkLst>
            <pc:docMk/>
            <pc:sldMk cId="1099198550" sldId="265"/>
            <ac:spMk id="4" creationId="{42055AE4-FC68-04FD-40A9-95B796FE2F02}"/>
          </ac:spMkLst>
        </pc:spChg>
        <pc:spChg chg="add mod">
          <ac:chgData name="Miroslav Kadlečík" userId="602d35e0-fe18-4555-a81f-bc20008bc2fd" providerId="ADAL" clId="{85EB0B4E-C7C1-4123-9577-0C114D0B332D}" dt="2025-10-16T15:38:31.577" v="1096"/>
          <ac:spMkLst>
            <pc:docMk/>
            <pc:sldMk cId="1099198550" sldId="265"/>
            <ac:spMk id="6" creationId="{94EC58B9-5F18-AB18-7CA0-813021D4DBB7}"/>
          </ac:spMkLst>
        </pc:spChg>
        <pc:grpChg chg="add mod">
          <ac:chgData name="Miroslav Kadlečík" userId="602d35e0-fe18-4555-a81f-bc20008bc2fd" providerId="ADAL" clId="{85EB0B4E-C7C1-4123-9577-0C114D0B332D}" dt="2025-10-16T15:38:31.577" v="1096"/>
          <ac:grpSpMkLst>
            <pc:docMk/>
            <pc:sldMk cId="1099198550" sldId="265"/>
            <ac:grpSpMk id="3" creationId="{14C09147-ED46-3824-F8BC-6D4286F42C18}"/>
          </ac:grpSpMkLst>
        </pc:grpChg>
        <pc:graphicFrameChg chg="mod modGraphic">
          <ac:chgData name="Miroslav Kadlečík" userId="602d35e0-fe18-4555-a81f-bc20008bc2fd" providerId="ADAL" clId="{85EB0B4E-C7C1-4123-9577-0C114D0B332D}" dt="2025-10-16T15:36:36.903" v="1050" actId="20577"/>
          <ac:graphicFrameMkLst>
            <pc:docMk/>
            <pc:sldMk cId="1099198550" sldId="265"/>
            <ac:graphicFrameMk id="5" creationId="{A05D092D-B1BC-B974-4885-B961875C955E}"/>
          </ac:graphicFrameMkLst>
        </pc:graphicFrameChg>
      </pc:sldChg>
      <pc:sldChg chg="del">
        <pc:chgData name="Miroslav Kadlečík" userId="602d35e0-fe18-4555-a81f-bc20008bc2fd" providerId="ADAL" clId="{85EB0B4E-C7C1-4123-9577-0C114D0B332D}" dt="2025-10-16T14:41:52.443" v="0" actId="47"/>
        <pc:sldMkLst>
          <pc:docMk/>
          <pc:sldMk cId="0" sldId="266"/>
        </pc:sldMkLst>
      </pc:sldChg>
      <pc:sldChg chg="modSp add mod ord modAnim">
        <pc:chgData name="Miroslav Kadlečík" userId="602d35e0-fe18-4555-a81f-bc20008bc2fd" providerId="ADAL" clId="{85EB0B4E-C7C1-4123-9577-0C114D0B332D}" dt="2025-10-16T15:38:14.155" v="1094" actId="27636"/>
        <pc:sldMkLst>
          <pc:docMk/>
          <pc:sldMk cId="1467903389" sldId="266"/>
        </pc:sldMkLst>
        <pc:spChg chg="mod">
          <ac:chgData name="Miroslav Kadlečík" userId="602d35e0-fe18-4555-a81f-bc20008bc2fd" providerId="ADAL" clId="{85EB0B4E-C7C1-4123-9577-0C114D0B332D}" dt="2025-10-16T15:38:03.104" v="1089" actId="313"/>
          <ac:spMkLst>
            <pc:docMk/>
            <pc:sldMk cId="1467903389" sldId="266"/>
            <ac:spMk id="2" creationId="{3B3F840A-D58C-8A50-C6C4-CFB27486EE77}"/>
          </ac:spMkLst>
        </pc:spChg>
        <pc:spChg chg="mod">
          <ac:chgData name="Miroslav Kadlečík" userId="602d35e0-fe18-4555-a81f-bc20008bc2fd" providerId="ADAL" clId="{85EB0B4E-C7C1-4123-9577-0C114D0B332D}" dt="2025-10-16T15:38:14.155" v="1094" actId="27636"/>
          <ac:spMkLst>
            <pc:docMk/>
            <pc:sldMk cId="1467903389" sldId="266"/>
            <ac:spMk id="3" creationId="{8D0466C0-36F3-523F-0EBD-623BA9E580EA}"/>
          </ac:spMkLst>
        </pc:spChg>
      </pc:sldChg>
      <pc:sldChg chg="del">
        <pc:chgData name="Miroslav Kadlečík" userId="602d35e0-fe18-4555-a81f-bc20008bc2fd" providerId="ADAL" clId="{85EB0B4E-C7C1-4123-9577-0C114D0B332D}" dt="2025-10-16T14:41:52.443" v="0" actId="47"/>
        <pc:sldMkLst>
          <pc:docMk/>
          <pc:sldMk cId="0" sldId="267"/>
        </pc:sldMkLst>
      </pc:sld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C3B1BBD-E085-4B82-8245-C16AEB337589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7FB8B2DF-DD70-45B9-94FF-5DA2420C4CB4}">
      <dgm:prSet/>
      <dgm:spPr/>
      <dgm:t>
        <a:bodyPr/>
        <a:lstStyle/>
        <a:p>
          <a:r>
            <a:rPr lang="sk-SK"/>
            <a:t>Linux je stabilný, bezpečný, ale nie nedobytný</a:t>
          </a:r>
          <a:endParaRPr lang="en-US" dirty="0"/>
        </a:p>
      </dgm:t>
    </dgm:pt>
    <dgm:pt modelId="{D98D3950-C2F7-420B-86C3-D287D341D147}" type="parTrans" cxnId="{6DDE5DA9-4034-49BE-A499-706833EFC6E2}">
      <dgm:prSet/>
      <dgm:spPr/>
      <dgm:t>
        <a:bodyPr/>
        <a:lstStyle/>
        <a:p>
          <a:endParaRPr lang="en-US"/>
        </a:p>
      </dgm:t>
    </dgm:pt>
    <dgm:pt modelId="{4698DA57-CD82-44DC-8002-610E11C62CE9}" type="sibTrans" cxnId="{6DDE5DA9-4034-49BE-A499-706833EFC6E2}">
      <dgm:prSet/>
      <dgm:spPr/>
      <dgm:t>
        <a:bodyPr/>
        <a:lstStyle/>
        <a:p>
          <a:endParaRPr lang="en-US"/>
        </a:p>
      </dgm:t>
    </dgm:pt>
    <dgm:pt modelId="{4BA9AC0B-8FE1-464A-B2C2-4D6F95D420F6}">
      <dgm:prSet/>
      <dgm:spPr/>
      <dgm:t>
        <a:bodyPr/>
        <a:lstStyle/>
        <a:p>
          <a:r>
            <a:rPr lang="en-US" dirty="0" smtClean="0"/>
            <a:t>Linus </a:t>
          </a:r>
          <a:r>
            <a:rPr lang="en-US" dirty="0" smtClean="0"/>
            <a:t>Torvalds - </a:t>
          </a:r>
          <a:r>
            <a:rPr lang="en-US" dirty="0" smtClean="0"/>
            <a:t>1991</a:t>
          </a:r>
          <a:endParaRPr lang="en-US" dirty="0"/>
        </a:p>
      </dgm:t>
    </dgm:pt>
    <dgm:pt modelId="{0323E822-D9BA-4FEA-800C-CE6BA0A98B18}" type="parTrans" cxnId="{873916BD-A972-4CA1-88B7-D1787FCE4AB4}">
      <dgm:prSet/>
      <dgm:spPr/>
      <dgm:t>
        <a:bodyPr/>
        <a:lstStyle/>
        <a:p>
          <a:endParaRPr lang="en-US"/>
        </a:p>
      </dgm:t>
    </dgm:pt>
    <dgm:pt modelId="{9AB75E1F-71B5-4F77-B3EF-2247CE4B3331}" type="sibTrans" cxnId="{873916BD-A972-4CA1-88B7-D1787FCE4AB4}">
      <dgm:prSet/>
      <dgm:spPr/>
      <dgm:t>
        <a:bodyPr/>
        <a:lstStyle/>
        <a:p>
          <a:endParaRPr lang="en-US"/>
        </a:p>
      </dgm:t>
    </dgm:pt>
    <dgm:pt modelId="{A4940F24-A20D-43D3-934F-0E96A7993024}">
      <dgm:prSet/>
      <dgm:spPr/>
      <dgm:t>
        <a:bodyPr/>
        <a:lstStyle/>
        <a:p>
          <a:r>
            <a:rPr lang="sk-SK" noProof="0" dirty="0" smtClean="0"/>
            <a:t>stabilita</a:t>
          </a:r>
          <a:r>
            <a:rPr lang="sk-SK" dirty="0" smtClean="0"/>
            <a:t>, bezpečnosť, </a:t>
          </a:r>
          <a:r>
            <a:rPr lang="sk-SK" dirty="0" err="1" smtClean="0"/>
            <a:t>škálovatelnosť</a:t>
          </a:r>
          <a:endParaRPr lang="sk-SK" dirty="0"/>
        </a:p>
      </dgm:t>
    </dgm:pt>
    <dgm:pt modelId="{2A176C7C-294A-499E-A862-D863D28304E3}" type="parTrans" cxnId="{0AD5ED94-0606-4CE0-A456-6125AD92B2A6}">
      <dgm:prSet/>
      <dgm:spPr/>
      <dgm:t>
        <a:bodyPr/>
        <a:lstStyle/>
        <a:p>
          <a:endParaRPr lang="en-US"/>
        </a:p>
      </dgm:t>
    </dgm:pt>
    <dgm:pt modelId="{D109D7D6-498F-4EC6-9DA1-0F8723B3483C}" type="sibTrans" cxnId="{0AD5ED94-0606-4CE0-A456-6125AD92B2A6}">
      <dgm:prSet/>
      <dgm:spPr/>
      <dgm:t>
        <a:bodyPr/>
        <a:lstStyle/>
        <a:p>
          <a:endParaRPr lang="en-US"/>
        </a:p>
      </dgm:t>
    </dgm:pt>
    <dgm:pt modelId="{E736939F-70DD-453C-974A-580553A065D1}">
      <dgm:prSet/>
      <dgm:spPr/>
      <dgm:t>
        <a:bodyPr/>
        <a:lstStyle/>
        <a:p>
          <a:r>
            <a:rPr lang="sk-SK" dirty="0" err="1" smtClean="0"/>
            <a:t>opensource</a:t>
          </a:r>
          <a:r>
            <a:rPr lang="sk-SK" dirty="0" smtClean="0"/>
            <a:t>, komunita</a:t>
          </a:r>
          <a:endParaRPr lang="en-US" dirty="0"/>
        </a:p>
      </dgm:t>
    </dgm:pt>
    <dgm:pt modelId="{C45B5604-7005-4C56-A229-F01205585DC7}" type="parTrans" cxnId="{68C7A0F2-E9B8-493F-AD83-BC238A2D099E}">
      <dgm:prSet/>
      <dgm:spPr/>
      <dgm:t>
        <a:bodyPr/>
        <a:lstStyle/>
        <a:p>
          <a:endParaRPr lang="en-US"/>
        </a:p>
      </dgm:t>
    </dgm:pt>
    <dgm:pt modelId="{67133FB4-3E70-47C7-A4D0-D41221119F59}" type="sibTrans" cxnId="{68C7A0F2-E9B8-493F-AD83-BC238A2D099E}">
      <dgm:prSet/>
      <dgm:spPr/>
      <dgm:t>
        <a:bodyPr/>
        <a:lstStyle/>
        <a:p>
          <a:endParaRPr lang="en-US"/>
        </a:p>
      </dgm:t>
    </dgm:pt>
    <dgm:pt modelId="{55F62C93-407E-4B00-8773-C4B398CAB6FE}" type="pres">
      <dgm:prSet presAssocID="{7C3B1BBD-E085-4B82-8245-C16AEB337589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sk-SK"/>
        </a:p>
      </dgm:t>
    </dgm:pt>
    <dgm:pt modelId="{3C69119E-E302-4295-BABF-21DC07B04000}" type="pres">
      <dgm:prSet presAssocID="{7FB8B2DF-DD70-45B9-94FF-5DA2420C4CB4}" presName="parentText" presStyleLbl="node1" presStyleIdx="0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sk-SK"/>
        </a:p>
      </dgm:t>
    </dgm:pt>
    <dgm:pt modelId="{67EAE773-F942-4EDF-9CFE-44A46457D17A}" type="pres">
      <dgm:prSet presAssocID="{4698DA57-CD82-44DC-8002-610E11C62CE9}" presName="spacer" presStyleCnt="0"/>
      <dgm:spPr/>
    </dgm:pt>
    <dgm:pt modelId="{E148A9FC-BAB7-4E73-ADD4-B4D79C66F6E1}" type="pres">
      <dgm:prSet presAssocID="{4BA9AC0B-8FE1-464A-B2C2-4D6F95D420F6}" presName="parentText" presStyleLbl="node1" presStyleIdx="1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sk-SK"/>
        </a:p>
      </dgm:t>
    </dgm:pt>
    <dgm:pt modelId="{88ECDCBE-03AF-40A3-991B-0DC15645C121}" type="pres">
      <dgm:prSet presAssocID="{9AB75E1F-71B5-4F77-B3EF-2247CE4B3331}" presName="spacer" presStyleCnt="0"/>
      <dgm:spPr/>
    </dgm:pt>
    <dgm:pt modelId="{C3DD8134-FB66-4789-A5AD-A9659D876F81}" type="pres">
      <dgm:prSet presAssocID="{A4940F24-A20D-43D3-934F-0E96A7993024}" presName="parentText" presStyleLbl="node1" presStyleIdx="2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sk-SK"/>
        </a:p>
      </dgm:t>
    </dgm:pt>
    <dgm:pt modelId="{43F0D3E5-1860-49D9-BF53-393B6B896A24}" type="pres">
      <dgm:prSet presAssocID="{D109D7D6-498F-4EC6-9DA1-0F8723B3483C}" presName="spacer" presStyleCnt="0"/>
      <dgm:spPr/>
    </dgm:pt>
    <dgm:pt modelId="{5D05BA31-8EEF-426C-AFD8-192593265762}" type="pres">
      <dgm:prSet presAssocID="{E736939F-70DD-453C-974A-580553A065D1}" presName="parentText" presStyleLbl="node1" presStyleIdx="3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sk-SK"/>
        </a:p>
      </dgm:t>
    </dgm:pt>
  </dgm:ptLst>
  <dgm:cxnLst>
    <dgm:cxn modelId="{D8F6690C-002A-47E5-B759-6CAEFB53464F}" type="presOf" srcId="{4BA9AC0B-8FE1-464A-B2C2-4D6F95D420F6}" destId="{E148A9FC-BAB7-4E73-ADD4-B4D79C66F6E1}" srcOrd="0" destOrd="0" presId="urn:microsoft.com/office/officeart/2005/8/layout/vList2"/>
    <dgm:cxn modelId="{347CBB88-7E72-4927-BEF7-54D6AD6AD9B3}" type="presOf" srcId="{E736939F-70DD-453C-974A-580553A065D1}" destId="{5D05BA31-8EEF-426C-AFD8-192593265762}" srcOrd="0" destOrd="0" presId="urn:microsoft.com/office/officeart/2005/8/layout/vList2"/>
    <dgm:cxn modelId="{68C7A0F2-E9B8-493F-AD83-BC238A2D099E}" srcId="{7C3B1BBD-E085-4B82-8245-C16AEB337589}" destId="{E736939F-70DD-453C-974A-580553A065D1}" srcOrd="3" destOrd="0" parTransId="{C45B5604-7005-4C56-A229-F01205585DC7}" sibTransId="{67133FB4-3E70-47C7-A4D0-D41221119F59}"/>
    <dgm:cxn modelId="{0AD5ED94-0606-4CE0-A456-6125AD92B2A6}" srcId="{7C3B1BBD-E085-4B82-8245-C16AEB337589}" destId="{A4940F24-A20D-43D3-934F-0E96A7993024}" srcOrd="2" destOrd="0" parTransId="{2A176C7C-294A-499E-A862-D863D28304E3}" sibTransId="{D109D7D6-498F-4EC6-9DA1-0F8723B3483C}"/>
    <dgm:cxn modelId="{0C94452E-DFB3-4AFE-A521-1B135CF56D53}" type="presOf" srcId="{7FB8B2DF-DD70-45B9-94FF-5DA2420C4CB4}" destId="{3C69119E-E302-4295-BABF-21DC07B04000}" srcOrd="0" destOrd="0" presId="urn:microsoft.com/office/officeart/2005/8/layout/vList2"/>
    <dgm:cxn modelId="{873916BD-A972-4CA1-88B7-D1787FCE4AB4}" srcId="{7C3B1BBD-E085-4B82-8245-C16AEB337589}" destId="{4BA9AC0B-8FE1-464A-B2C2-4D6F95D420F6}" srcOrd="1" destOrd="0" parTransId="{0323E822-D9BA-4FEA-800C-CE6BA0A98B18}" sibTransId="{9AB75E1F-71B5-4F77-B3EF-2247CE4B3331}"/>
    <dgm:cxn modelId="{46259639-548A-45D7-B09A-429991937924}" type="presOf" srcId="{7C3B1BBD-E085-4B82-8245-C16AEB337589}" destId="{55F62C93-407E-4B00-8773-C4B398CAB6FE}" srcOrd="0" destOrd="0" presId="urn:microsoft.com/office/officeart/2005/8/layout/vList2"/>
    <dgm:cxn modelId="{01135B93-F3FF-47F8-8013-26C1A5A06B02}" type="presOf" srcId="{A4940F24-A20D-43D3-934F-0E96A7993024}" destId="{C3DD8134-FB66-4789-A5AD-A9659D876F81}" srcOrd="0" destOrd="0" presId="urn:microsoft.com/office/officeart/2005/8/layout/vList2"/>
    <dgm:cxn modelId="{6DDE5DA9-4034-49BE-A499-706833EFC6E2}" srcId="{7C3B1BBD-E085-4B82-8245-C16AEB337589}" destId="{7FB8B2DF-DD70-45B9-94FF-5DA2420C4CB4}" srcOrd="0" destOrd="0" parTransId="{D98D3950-C2F7-420B-86C3-D287D341D147}" sibTransId="{4698DA57-CD82-44DC-8002-610E11C62CE9}"/>
    <dgm:cxn modelId="{9E2230A1-7838-45B4-97F7-3C812C256C9B}" type="presParOf" srcId="{55F62C93-407E-4B00-8773-C4B398CAB6FE}" destId="{3C69119E-E302-4295-BABF-21DC07B04000}" srcOrd="0" destOrd="0" presId="urn:microsoft.com/office/officeart/2005/8/layout/vList2"/>
    <dgm:cxn modelId="{3E8832D8-4FF5-4E7F-B510-EA7B666EB881}" type="presParOf" srcId="{55F62C93-407E-4B00-8773-C4B398CAB6FE}" destId="{67EAE773-F942-4EDF-9CFE-44A46457D17A}" srcOrd="1" destOrd="0" presId="urn:microsoft.com/office/officeart/2005/8/layout/vList2"/>
    <dgm:cxn modelId="{BDC98A24-CBE9-4257-AECB-AE741C960D17}" type="presParOf" srcId="{55F62C93-407E-4B00-8773-C4B398CAB6FE}" destId="{E148A9FC-BAB7-4E73-ADD4-B4D79C66F6E1}" srcOrd="2" destOrd="0" presId="urn:microsoft.com/office/officeart/2005/8/layout/vList2"/>
    <dgm:cxn modelId="{121BFD9F-E997-4DFE-BE5A-C4C9A1A1EEFD}" type="presParOf" srcId="{55F62C93-407E-4B00-8773-C4B398CAB6FE}" destId="{88ECDCBE-03AF-40A3-991B-0DC15645C121}" srcOrd="3" destOrd="0" presId="urn:microsoft.com/office/officeart/2005/8/layout/vList2"/>
    <dgm:cxn modelId="{DF96740A-BC74-487D-9187-9F8D59C13512}" type="presParOf" srcId="{55F62C93-407E-4B00-8773-C4B398CAB6FE}" destId="{C3DD8134-FB66-4789-A5AD-A9659D876F81}" srcOrd="4" destOrd="0" presId="urn:microsoft.com/office/officeart/2005/8/layout/vList2"/>
    <dgm:cxn modelId="{0B2BB64A-E78E-4264-9ADB-472E0B3658B1}" type="presParOf" srcId="{55F62C93-407E-4B00-8773-C4B398CAB6FE}" destId="{43F0D3E5-1860-49D9-BF53-393B6B896A24}" srcOrd="5" destOrd="0" presId="urn:microsoft.com/office/officeart/2005/8/layout/vList2"/>
    <dgm:cxn modelId="{E6F4DF9E-EBF8-4846-BB96-481E206FBEB6}" type="presParOf" srcId="{55F62C93-407E-4B00-8773-C4B398CAB6FE}" destId="{5D05BA31-8EEF-426C-AFD8-192593265762}" srcOrd="6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C6D7D1A0-35EA-4E48-9679-255E0346BBA6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74AF1E89-86EF-45CE-BB5E-B2E2FD8F09F6}">
      <dgm:prSet/>
      <dgm:spPr/>
      <dgm:t>
        <a:bodyPr/>
        <a:lstStyle/>
        <a:p>
          <a:r>
            <a:rPr lang="sk-SK" dirty="0" err="1" smtClean="0"/>
            <a:t>umask</a:t>
          </a:r>
          <a:r>
            <a:rPr lang="sk-SK" dirty="0" smtClean="0"/>
            <a:t> </a:t>
          </a:r>
          <a:endParaRPr lang="en-US" dirty="0"/>
        </a:p>
      </dgm:t>
    </dgm:pt>
    <dgm:pt modelId="{61A203FF-DF18-426A-B3E8-A31852C83717}" type="parTrans" cxnId="{8BD9189C-7F8E-4EF8-AD98-FB003679BB29}">
      <dgm:prSet/>
      <dgm:spPr/>
      <dgm:t>
        <a:bodyPr/>
        <a:lstStyle/>
        <a:p>
          <a:endParaRPr lang="en-US"/>
        </a:p>
      </dgm:t>
    </dgm:pt>
    <dgm:pt modelId="{A4827610-7BD7-404D-B37E-E56CD7979408}" type="sibTrans" cxnId="{8BD9189C-7F8E-4EF8-AD98-FB003679BB29}">
      <dgm:prSet/>
      <dgm:spPr/>
      <dgm:t>
        <a:bodyPr/>
        <a:lstStyle/>
        <a:p>
          <a:endParaRPr lang="en-US"/>
        </a:p>
      </dgm:t>
    </dgm:pt>
    <dgm:pt modelId="{6548E23A-6683-4FF8-AA2F-9ADDFAD6F154}">
      <dgm:prSet/>
      <dgm:spPr/>
      <dgm:t>
        <a:bodyPr/>
        <a:lstStyle/>
        <a:p>
          <a:r>
            <a:rPr lang="sk-SK" noProof="0" dirty="0" smtClean="0"/>
            <a:t>nastav</a:t>
          </a:r>
          <a:r>
            <a:rPr lang="en-US" noProof="0" dirty="0" err="1" smtClean="0"/>
            <a:t>en</a:t>
          </a:r>
          <a:r>
            <a:rPr lang="sk-SK" noProof="0" dirty="0" err="1" smtClean="0"/>
            <a:t>ia</a:t>
          </a:r>
          <a:r>
            <a:rPr lang="sk-SK" noProof="0" dirty="0" smtClean="0"/>
            <a:t> novovytvorených adresárov a súborov</a:t>
          </a:r>
          <a:endParaRPr lang="sk-SK" noProof="0" dirty="0"/>
        </a:p>
      </dgm:t>
    </dgm:pt>
    <dgm:pt modelId="{6F124510-B244-4B45-8754-0A4A1CD8525D}" type="parTrans" cxnId="{FC5A4B19-3C5C-4F7C-A250-D8B5D5BCF973}">
      <dgm:prSet/>
      <dgm:spPr/>
      <dgm:t>
        <a:bodyPr/>
        <a:lstStyle/>
        <a:p>
          <a:endParaRPr lang="en-US"/>
        </a:p>
      </dgm:t>
    </dgm:pt>
    <dgm:pt modelId="{8058B760-83DC-4ADE-9E1E-D44FB8B8CBC4}" type="sibTrans" cxnId="{FC5A4B19-3C5C-4F7C-A250-D8B5D5BCF973}">
      <dgm:prSet/>
      <dgm:spPr/>
      <dgm:t>
        <a:bodyPr/>
        <a:lstStyle/>
        <a:p>
          <a:endParaRPr lang="en-US"/>
        </a:p>
      </dgm:t>
    </dgm:pt>
    <dgm:pt modelId="{4E4CF130-F476-48A7-BB84-F01FECFE2A8B}">
      <dgm:prSet/>
      <dgm:spPr/>
      <dgm:t>
        <a:bodyPr/>
        <a:lstStyle/>
        <a:p>
          <a:r>
            <a:rPr lang="sk-SK" dirty="0" smtClean="0"/>
            <a:t>v</a:t>
          </a:r>
          <a:r>
            <a:rPr lang="en-US" dirty="0" err="1" smtClean="0"/>
            <a:t>lastn</a:t>
          </a:r>
          <a:r>
            <a:rPr lang="sk-SK" dirty="0" smtClean="0"/>
            <a:t>í</a:t>
          </a:r>
          <a:r>
            <a:rPr lang="en-US" dirty="0" smtClean="0"/>
            <a:t>k</a:t>
          </a:r>
        </a:p>
        <a:p>
          <a:r>
            <a:rPr lang="sk-SK" dirty="0" smtClean="0"/>
            <a:t>skupina</a:t>
          </a:r>
          <a:endParaRPr lang="en-US" dirty="0" smtClean="0"/>
        </a:p>
        <a:p>
          <a:r>
            <a:rPr lang="en-US" dirty="0" err="1" smtClean="0"/>
            <a:t>ostatn</a:t>
          </a:r>
          <a:r>
            <a:rPr lang="sk-SK" dirty="0" smtClean="0"/>
            <a:t>í</a:t>
          </a:r>
          <a:endParaRPr lang="en-US" dirty="0"/>
        </a:p>
      </dgm:t>
    </dgm:pt>
    <dgm:pt modelId="{FA9FD308-596A-45DD-922A-C29923166D31}" type="parTrans" cxnId="{2FC3A0EE-864F-4978-B4C3-848021B98A86}">
      <dgm:prSet/>
      <dgm:spPr/>
      <dgm:t>
        <a:bodyPr/>
        <a:lstStyle/>
        <a:p>
          <a:endParaRPr lang="en-US"/>
        </a:p>
      </dgm:t>
    </dgm:pt>
    <dgm:pt modelId="{163C5798-0CE8-4113-A791-FEF7BC210662}" type="sibTrans" cxnId="{2FC3A0EE-864F-4978-B4C3-848021B98A86}">
      <dgm:prSet/>
      <dgm:spPr/>
      <dgm:t>
        <a:bodyPr/>
        <a:lstStyle/>
        <a:p>
          <a:endParaRPr lang="en-US"/>
        </a:p>
      </dgm:t>
    </dgm:pt>
    <dgm:pt modelId="{9F82E7C0-1AE9-4F38-A0D1-0EF4646907D6}">
      <dgm:prSet/>
      <dgm:spPr/>
      <dgm:t>
        <a:bodyPr/>
        <a:lstStyle/>
        <a:p>
          <a:r>
            <a:rPr lang="sk-SK" dirty="0"/>
            <a:t> </a:t>
          </a:r>
          <a:r>
            <a:rPr lang="sk-SK" dirty="0" smtClean="0"/>
            <a:t>Nastavte r-</a:t>
          </a:r>
          <a:r>
            <a:rPr lang="sk-SK" dirty="0" err="1" smtClean="0"/>
            <a:t>xr</a:t>
          </a:r>
          <a:r>
            <a:rPr lang="sk-SK" dirty="0" smtClean="0"/>
            <a:t>-</a:t>
          </a:r>
          <a:r>
            <a:rPr lang="sk-SK" dirty="0" err="1" smtClean="0"/>
            <a:t>xrw</a:t>
          </a:r>
          <a:r>
            <a:rPr lang="sk-SK" dirty="0" smtClean="0"/>
            <a:t>- pre </a:t>
          </a:r>
          <a:r>
            <a:rPr lang="sk-SK" dirty="0" err="1" smtClean="0"/>
            <a:t>apache.conf</a:t>
          </a:r>
          <a:endParaRPr lang="sk-SK" noProof="0" dirty="0"/>
        </a:p>
      </dgm:t>
    </dgm:pt>
    <dgm:pt modelId="{3BDCCB75-76E8-4F54-9CFB-AF4507933B86}" type="parTrans" cxnId="{C95125AC-4E84-4C8F-BAAD-7D03313AF429}">
      <dgm:prSet/>
      <dgm:spPr/>
      <dgm:t>
        <a:bodyPr/>
        <a:lstStyle/>
        <a:p>
          <a:endParaRPr lang="en-US"/>
        </a:p>
      </dgm:t>
    </dgm:pt>
    <dgm:pt modelId="{6739FDC4-FA80-4D88-B7D7-CC9EBF728D55}" type="sibTrans" cxnId="{C95125AC-4E84-4C8F-BAAD-7D03313AF429}">
      <dgm:prSet/>
      <dgm:spPr/>
      <dgm:t>
        <a:bodyPr/>
        <a:lstStyle/>
        <a:p>
          <a:endParaRPr lang="en-US"/>
        </a:p>
      </dgm:t>
    </dgm:pt>
    <dgm:pt modelId="{62AE49D1-9AEB-4F96-A7D3-251CED4F17AE}">
      <dgm:prSet/>
      <dgm:spPr/>
      <dgm:t>
        <a:bodyPr/>
        <a:lstStyle/>
        <a:p>
          <a:r>
            <a:rPr lang="sk-SK" noProof="0" dirty="0" smtClean="0"/>
            <a:t>DIR -777, </a:t>
          </a:r>
          <a:r>
            <a:rPr lang="sk-SK" noProof="0" dirty="0" err="1" smtClean="0"/>
            <a:t>file</a:t>
          </a:r>
          <a:r>
            <a:rPr lang="sk-SK" noProof="0" dirty="0" smtClean="0"/>
            <a:t> -666</a:t>
          </a:r>
          <a:endParaRPr lang="sk-SK" noProof="0" dirty="0"/>
        </a:p>
      </dgm:t>
    </dgm:pt>
    <dgm:pt modelId="{6E587CEB-B384-4F93-9062-3086425E070A}" type="parTrans" cxnId="{CB27D31F-D99B-4229-A493-FD4FE1510C1A}">
      <dgm:prSet/>
      <dgm:spPr/>
      <dgm:t>
        <a:bodyPr/>
        <a:lstStyle/>
        <a:p>
          <a:endParaRPr lang="sk-SK"/>
        </a:p>
      </dgm:t>
    </dgm:pt>
    <dgm:pt modelId="{BCF91EE2-19FF-4CB1-9B35-6B6E8B748EB3}" type="sibTrans" cxnId="{CB27D31F-D99B-4229-A493-FD4FE1510C1A}">
      <dgm:prSet/>
      <dgm:spPr/>
      <dgm:t>
        <a:bodyPr/>
        <a:lstStyle/>
        <a:p>
          <a:endParaRPr lang="sk-SK"/>
        </a:p>
      </dgm:t>
    </dgm:pt>
    <dgm:pt modelId="{3B019401-32DA-4382-BFFE-64A0B5558D70}">
      <dgm:prSet/>
      <dgm:spPr/>
      <dgm:t>
        <a:bodyPr/>
        <a:lstStyle/>
        <a:p>
          <a:r>
            <a:rPr lang="sk-SK" noProof="0" dirty="0" err="1" smtClean="0"/>
            <a:t>Umask</a:t>
          </a:r>
          <a:r>
            <a:rPr lang="sk-SK" noProof="0" dirty="0" smtClean="0"/>
            <a:t> 123, tzn. 666 – 123=644</a:t>
          </a:r>
          <a:endParaRPr lang="sk-SK" noProof="0" dirty="0"/>
        </a:p>
      </dgm:t>
    </dgm:pt>
    <dgm:pt modelId="{9492CA23-7A59-4C42-85DB-988379E541CD}" type="parTrans" cxnId="{5EADF69C-0466-4D81-B621-5138882D32E6}">
      <dgm:prSet/>
      <dgm:spPr/>
      <dgm:t>
        <a:bodyPr/>
        <a:lstStyle/>
        <a:p>
          <a:endParaRPr lang="sk-SK"/>
        </a:p>
      </dgm:t>
    </dgm:pt>
    <dgm:pt modelId="{E3BA885C-B81F-47F5-8A2F-90D018724F8A}" type="sibTrans" cxnId="{5EADF69C-0466-4D81-B621-5138882D32E6}">
      <dgm:prSet/>
      <dgm:spPr/>
      <dgm:t>
        <a:bodyPr/>
        <a:lstStyle/>
        <a:p>
          <a:endParaRPr lang="sk-SK"/>
        </a:p>
      </dgm:t>
    </dgm:pt>
    <dgm:pt modelId="{A00AED9A-6CCE-46A2-B4E8-A78D09FAC800}" type="pres">
      <dgm:prSet presAssocID="{C6D7D1A0-35EA-4E48-9679-255E0346BBA6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sk-SK"/>
        </a:p>
      </dgm:t>
    </dgm:pt>
    <dgm:pt modelId="{68C81125-3E50-4617-8F10-23757FD2656A}" type="pres">
      <dgm:prSet presAssocID="{74AF1E89-86EF-45CE-BB5E-B2E2FD8F09F6}" presName="linNode" presStyleCnt="0"/>
      <dgm:spPr/>
    </dgm:pt>
    <dgm:pt modelId="{6EFE1384-582D-4E41-9613-1C4F6096B968}" type="pres">
      <dgm:prSet presAssocID="{74AF1E89-86EF-45CE-BB5E-B2E2FD8F09F6}" presName="parentText" presStyleLbl="node1" presStyleIdx="0" presStyleCnt="2">
        <dgm:presLayoutVars>
          <dgm:chMax val="1"/>
          <dgm:bulletEnabled val="1"/>
        </dgm:presLayoutVars>
      </dgm:prSet>
      <dgm:spPr/>
      <dgm:t>
        <a:bodyPr/>
        <a:lstStyle/>
        <a:p>
          <a:endParaRPr lang="sk-SK"/>
        </a:p>
      </dgm:t>
    </dgm:pt>
    <dgm:pt modelId="{726BF448-33FA-43F5-897A-B016333350C8}" type="pres">
      <dgm:prSet presAssocID="{74AF1E89-86EF-45CE-BB5E-B2E2FD8F09F6}" presName="descendantText" presStyleLbl="alignAccFollowNode1" presStyleIdx="0" presStyleCnt="2">
        <dgm:presLayoutVars>
          <dgm:bulletEnabled val="1"/>
        </dgm:presLayoutVars>
      </dgm:prSet>
      <dgm:spPr/>
      <dgm:t>
        <a:bodyPr/>
        <a:lstStyle/>
        <a:p>
          <a:endParaRPr lang="sk-SK"/>
        </a:p>
      </dgm:t>
    </dgm:pt>
    <dgm:pt modelId="{542E55E0-2498-4207-B7E6-BC4E879F70AE}" type="pres">
      <dgm:prSet presAssocID="{A4827610-7BD7-404D-B37E-E56CD7979408}" presName="sp" presStyleCnt="0"/>
      <dgm:spPr/>
    </dgm:pt>
    <dgm:pt modelId="{D7D74BFC-9440-4EEE-899F-95F41DCDDBF4}" type="pres">
      <dgm:prSet presAssocID="{4E4CF130-F476-48A7-BB84-F01FECFE2A8B}" presName="linNode" presStyleCnt="0"/>
      <dgm:spPr/>
    </dgm:pt>
    <dgm:pt modelId="{1CA964D1-498C-48AA-89FE-0793C7C9303A}" type="pres">
      <dgm:prSet presAssocID="{4E4CF130-F476-48A7-BB84-F01FECFE2A8B}" presName="parentText" presStyleLbl="node1" presStyleIdx="1" presStyleCnt="2" custLinFactNeighborX="-7151" custLinFactNeighborY="3">
        <dgm:presLayoutVars>
          <dgm:chMax val="1"/>
          <dgm:bulletEnabled val="1"/>
        </dgm:presLayoutVars>
      </dgm:prSet>
      <dgm:spPr/>
      <dgm:t>
        <a:bodyPr/>
        <a:lstStyle/>
        <a:p>
          <a:endParaRPr lang="sk-SK"/>
        </a:p>
      </dgm:t>
    </dgm:pt>
    <dgm:pt modelId="{D689E7E2-1189-4C2E-AF5A-EE6E9A383D18}" type="pres">
      <dgm:prSet presAssocID="{4E4CF130-F476-48A7-BB84-F01FECFE2A8B}" presName="descendantText" presStyleLbl="alignAccFollowNode1" presStyleIdx="1" presStyleCnt="2">
        <dgm:presLayoutVars>
          <dgm:bulletEnabled val="1"/>
        </dgm:presLayoutVars>
      </dgm:prSet>
      <dgm:spPr/>
      <dgm:t>
        <a:bodyPr/>
        <a:lstStyle/>
        <a:p>
          <a:endParaRPr lang="sk-SK"/>
        </a:p>
      </dgm:t>
    </dgm:pt>
  </dgm:ptLst>
  <dgm:cxnLst>
    <dgm:cxn modelId="{C95125AC-4E84-4C8F-BAAD-7D03313AF429}" srcId="{4E4CF130-F476-48A7-BB84-F01FECFE2A8B}" destId="{9F82E7C0-1AE9-4F38-A0D1-0EF4646907D6}" srcOrd="0" destOrd="0" parTransId="{3BDCCB75-76E8-4F54-9CFB-AF4507933B86}" sibTransId="{6739FDC4-FA80-4D88-B7D7-CC9EBF728D55}"/>
    <dgm:cxn modelId="{94EF5586-4294-4E23-A464-22D0175697AD}" type="presOf" srcId="{6548E23A-6683-4FF8-AA2F-9ADDFAD6F154}" destId="{726BF448-33FA-43F5-897A-B016333350C8}" srcOrd="0" destOrd="0" presId="urn:microsoft.com/office/officeart/2005/8/layout/vList5"/>
    <dgm:cxn modelId="{4092480F-CB95-4C56-9B16-DED63EE55A6D}" type="presOf" srcId="{C6D7D1A0-35EA-4E48-9679-255E0346BBA6}" destId="{A00AED9A-6CCE-46A2-B4E8-A78D09FAC800}" srcOrd="0" destOrd="0" presId="urn:microsoft.com/office/officeart/2005/8/layout/vList5"/>
    <dgm:cxn modelId="{AA8FF3DA-B848-477C-925E-96F3F410EAC1}" type="presOf" srcId="{3B019401-32DA-4382-BFFE-64A0B5558D70}" destId="{726BF448-33FA-43F5-897A-B016333350C8}" srcOrd="0" destOrd="2" presId="urn:microsoft.com/office/officeart/2005/8/layout/vList5"/>
    <dgm:cxn modelId="{2FC3A0EE-864F-4978-B4C3-848021B98A86}" srcId="{C6D7D1A0-35EA-4E48-9679-255E0346BBA6}" destId="{4E4CF130-F476-48A7-BB84-F01FECFE2A8B}" srcOrd="1" destOrd="0" parTransId="{FA9FD308-596A-45DD-922A-C29923166D31}" sibTransId="{163C5798-0CE8-4113-A791-FEF7BC210662}"/>
    <dgm:cxn modelId="{8BD9189C-7F8E-4EF8-AD98-FB003679BB29}" srcId="{C6D7D1A0-35EA-4E48-9679-255E0346BBA6}" destId="{74AF1E89-86EF-45CE-BB5E-B2E2FD8F09F6}" srcOrd="0" destOrd="0" parTransId="{61A203FF-DF18-426A-B3E8-A31852C83717}" sibTransId="{A4827610-7BD7-404D-B37E-E56CD7979408}"/>
    <dgm:cxn modelId="{CB27D31F-D99B-4229-A493-FD4FE1510C1A}" srcId="{74AF1E89-86EF-45CE-BB5E-B2E2FD8F09F6}" destId="{62AE49D1-9AEB-4F96-A7D3-251CED4F17AE}" srcOrd="1" destOrd="0" parTransId="{6E587CEB-B384-4F93-9062-3086425E070A}" sibTransId="{BCF91EE2-19FF-4CB1-9B35-6B6E8B748EB3}"/>
    <dgm:cxn modelId="{7F94B8AA-6A04-4A29-9DA5-1D980ADC6F0A}" type="presOf" srcId="{74AF1E89-86EF-45CE-BB5E-B2E2FD8F09F6}" destId="{6EFE1384-582D-4E41-9613-1C4F6096B968}" srcOrd="0" destOrd="0" presId="urn:microsoft.com/office/officeart/2005/8/layout/vList5"/>
    <dgm:cxn modelId="{FC5A4B19-3C5C-4F7C-A250-D8B5D5BCF973}" srcId="{74AF1E89-86EF-45CE-BB5E-B2E2FD8F09F6}" destId="{6548E23A-6683-4FF8-AA2F-9ADDFAD6F154}" srcOrd="0" destOrd="0" parTransId="{6F124510-B244-4B45-8754-0A4A1CD8525D}" sibTransId="{8058B760-83DC-4ADE-9E1E-D44FB8B8CBC4}"/>
    <dgm:cxn modelId="{05CCF544-8EF8-4720-BD2F-34BFF1F83621}" type="presOf" srcId="{62AE49D1-9AEB-4F96-A7D3-251CED4F17AE}" destId="{726BF448-33FA-43F5-897A-B016333350C8}" srcOrd="0" destOrd="1" presId="urn:microsoft.com/office/officeart/2005/8/layout/vList5"/>
    <dgm:cxn modelId="{19E658F3-0C92-4AD3-B6E9-258BCB2D584F}" type="presOf" srcId="{4E4CF130-F476-48A7-BB84-F01FECFE2A8B}" destId="{1CA964D1-498C-48AA-89FE-0793C7C9303A}" srcOrd="0" destOrd="0" presId="urn:microsoft.com/office/officeart/2005/8/layout/vList5"/>
    <dgm:cxn modelId="{E19D4491-366E-4552-83E2-6D75A5887DBB}" type="presOf" srcId="{9F82E7C0-1AE9-4F38-A0D1-0EF4646907D6}" destId="{D689E7E2-1189-4C2E-AF5A-EE6E9A383D18}" srcOrd="0" destOrd="0" presId="urn:microsoft.com/office/officeart/2005/8/layout/vList5"/>
    <dgm:cxn modelId="{5EADF69C-0466-4D81-B621-5138882D32E6}" srcId="{74AF1E89-86EF-45CE-BB5E-B2E2FD8F09F6}" destId="{3B019401-32DA-4382-BFFE-64A0B5558D70}" srcOrd="2" destOrd="0" parTransId="{9492CA23-7A59-4C42-85DB-988379E541CD}" sibTransId="{E3BA885C-B81F-47F5-8A2F-90D018724F8A}"/>
    <dgm:cxn modelId="{1C853498-D68C-4F1B-BBBE-FFBF658CC19E}" type="presParOf" srcId="{A00AED9A-6CCE-46A2-B4E8-A78D09FAC800}" destId="{68C81125-3E50-4617-8F10-23757FD2656A}" srcOrd="0" destOrd="0" presId="urn:microsoft.com/office/officeart/2005/8/layout/vList5"/>
    <dgm:cxn modelId="{969F7569-B622-4F41-BA08-440E1AE95434}" type="presParOf" srcId="{68C81125-3E50-4617-8F10-23757FD2656A}" destId="{6EFE1384-582D-4E41-9613-1C4F6096B968}" srcOrd="0" destOrd="0" presId="urn:microsoft.com/office/officeart/2005/8/layout/vList5"/>
    <dgm:cxn modelId="{974522C6-F571-4490-A990-0F9B17915C6D}" type="presParOf" srcId="{68C81125-3E50-4617-8F10-23757FD2656A}" destId="{726BF448-33FA-43F5-897A-B016333350C8}" srcOrd="1" destOrd="0" presId="urn:microsoft.com/office/officeart/2005/8/layout/vList5"/>
    <dgm:cxn modelId="{70EE3553-9FAA-4C8A-A826-73F6A0D07C56}" type="presParOf" srcId="{A00AED9A-6CCE-46A2-B4E8-A78D09FAC800}" destId="{542E55E0-2498-4207-B7E6-BC4E879F70AE}" srcOrd="1" destOrd="0" presId="urn:microsoft.com/office/officeart/2005/8/layout/vList5"/>
    <dgm:cxn modelId="{7AA90A58-ACC4-4C44-8B71-1E9BCEC81498}" type="presParOf" srcId="{A00AED9A-6CCE-46A2-B4E8-A78D09FAC800}" destId="{D7D74BFC-9440-4EEE-899F-95F41DCDDBF4}" srcOrd="2" destOrd="0" presId="urn:microsoft.com/office/officeart/2005/8/layout/vList5"/>
    <dgm:cxn modelId="{D26DA6A3-DD0F-493B-8A15-341D4E5589D5}" type="presParOf" srcId="{D7D74BFC-9440-4EEE-899F-95F41DCDDBF4}" destId="{1CA964D1-498C-48AA-89FE-0793C7C9303A}" srcOrd="0" destOrd="0" presId="urn:microsoft.com/office/officeart/2005/8/layout/vList5"/>
    <dgm:cxn modelId="{071CA2C4-4065-40C9-A53D-E089B56E618C}" type="presParOf" srcId="{D7D74BFC-9440-4EEE-899F-95F41DCDDBF4}" destId="{D689E7E2-1189-4C2E-AF5A-EE6E9A383D18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7C3B1BBD-E085-4B82-8245-C16AEB337589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4BA9AC0B-8FE1-464A-B2C2-4D6F95D420F6}">
      <dgm:prSet/>
      <dgm:spPr/>
      <dgm:t>
        <a:bodyPr/>
        <a:lstStyle/>
        <a:p>
          <a:r>
            <a:rPr lang="sk-SK" dirty="0"/>
            <a:t>SSH, port 22, autentifikácia</a:t>
          </a:r>
          <a:endParaRPr lang="en-US" dirty="0"/>
        </a:p>
      </dgm:t>
    </dgm:pt>
    <dgm:pt modelId="{0323E822-D9BA-4FEA-800C-CE6BA0A98B18}" type="parTrans" cxnId="{873916BD-A972-4CA1-88B7-D1787FCE4AB4}">
      <dgm:prSet/>
      <dgm:spPr/>
      <dgm:t>
        <a:bodyPr/>
        <a:lstStyle/>
        <a:p>
          <a:endParaRPr lang="en-US"/>
        </a:p>
      </dgm:t>
    </dgm:pt>
    <dgm:pt modelId="{9AB75E1F-71B5-4F77-B3EF-2247CE4B3331}" type="sibTrans" cxnId="{873916BD-A972-4CA1-88B7-D1787FCE4AB4}">
      <dgm:prSet/>
      <dgm:spPr/>
      <dgm:t>
        <a:bodyPr/>
        <a:lstStyle/>
        <a:p>
          <a:endParaRPr lang="en-US"/>
        </a:p>
      </dgm:t>
    </dgm:pt>
    <dgm:pt modelId="{A4940F24-A20D-43D3-934F-0E96A7993024}">
      <dgm:prSet/>
      <dgm:spPr/>
      <dgm:t>
        <a:bodyPr/>
        <a:lstStyle/>
        <a:p>
          <a:r>
            <a:rPr lang="sk-SK" dirty="0" err="1"/>
            <a:t>ssh</a:t>
          </a:r>
          <a:r>
            <a:rPr lang="sk-SK" dirty="0"/>
            <a:t> </a:t>
          </a:r>
          <a:r>
            <a:rPr lang="sk-SK" dirty="0" err="1"/>
            <a:t>user@host</a:t>
          </a:r>
          <a:endParaRPr lang="en-US" dirty="0"/>
        </a:p>
      </dgm:t>
    </dgm:pt>
    <dgm:pt modelId="{2A176C7C-294A-499E-A862-D863D28304E3}" type="parTrans" cxnId="{0AD5ED94-0606-4CE0-A456-6125AD92B2A6}">
      <dgm:prSet/>
      <dgm:spPr/>
      <dgm:t>
        <a:bodyPr/>
        <a:lstStyle/>
        <a:p>
          <a:endParaRPr lang="en-US"/>
        </a:p>
      </dgm:t>
    </dgm:pt>
    <dgm:pt modelId="{D109D7D6-498F-4EC6-9DA1-0F8723B3483C}" type="sibTrans" cxnId="{0AD5ED94-0606-4CE0-A456-6125AD92B2A6}">
      <dgm:prSet/>
      <dgm:spPr/>
      <dgm:t>
        <a:bodyPr/>
        <a:lstStyle/>
        <a:p>
          <a:endParaRPr lang="en-US"/>
        </a:p>
      </dgm:t>
    </dgm:pt>
    <dgm:pt modelId="{E736939F-70DD-453C-974A-580553A065D1}">
      <dgm:prSet/>
      <dgm:spPr/>
      <dgm:t>
        <a:bodyPr/>
        <a:lstStyle/>
        <a:p>
          <a:r>
            <a:rPr lang="sk-SK" dirty="0" smtClean="0"/>
            <a:t>p</a:t>
          </a:r>
          <a:r>
            <a:rPr lang="en-US" dirty="0" err="1" smtClean="0"/>
            <a:t>utty</a:t>
          </a:r>
          <a:r>
            <a:rPr lang="en-US" dirty="0" smtClean="0"/>
            <a:t> </a:t>
          </a:r>
          <a:r>
            <a:rPr lang="en-US" dirty="0"/>
            <a:t>a pod.</a:t>
          </a:r>
        </a:p>
      </dgm:t>
    </dgm:pt>
    <dgm:pt modelId="{C45B5604-7005-4C56-A229-F01205585DC7}" type="parTrans" cxnId="{68C7A0F2-E9B8-493F-AD83-BC238A2D099E}">
      <dgm:prSet/>
      <dgm:spPr/>
      <dgm:t>
        <a:bodyPr/>
        <a:lstStyle/>
        <a:p>
          <a:endParaRPr lang="en-US"/>
        </a:p>
      </dgm:t>
    </dgm:pt>
    <dgm:pt modelId="{67133FB4-3E70-47C7-A4D0-D41221119F59}" type="sibTrans" cxnId="{68C7A0F2-E9B8-493F-AD83-BC238A2D099E}">
      <dgm:prSet/>
      <dgm:spPr/>
      <dgm:t>
        <a:bodyPr/>
        <a:lstStyle/>
        <a:p>
          <a:endParaRPr lang="en-US"/>
        </a:p>
      </dgm:t>
    </dgm:pt>
    <dgm:pt modelId="{F0BE33A8-1E90-428D-B051-39676454AE25}">
      <dgm:prSet/>
      <dgm:spPr/>
      <dgm:t>
        <a:bodyPr/>
        <a:lstStyle/>
        <a:p>
          <a:pPr>
            <a:buNone/>
          </a:pPr>
          <a:r>
            <a:rPr lang="sk-SK"/>
            <a:t>sudo apt install openssh-server</a:t>
          </a:r>
        </a:p>
      </dgm:t>
    </dgm:pt>
    <dgm:pt modelId="{5126D47C-9B65-4B46-B1A9-B0B83E56560E}" type="parTrans" cxnId="{C251F87F-CFC6-41B0-A164-C18544EA0A51}">
      <dgm:prSet/>
      <dgm:spPr/>
      <dgm:t>
        <a:bodyPr/>
        <a:lstStyle/>
        <a:p>
          <a:endParaRPr lang="sk-SK"/>
        </a:p>
      </dgm:t>
    </dgm:pt>
    <dgm:pt modelId="{E1E30E10-A521-4470-8163-D256E637617F}" type="sibTrans" cxnId="{C251F87F-CFC6-41B0-A164-C18544EA0A51}">
      <dgm:prSet/>
      <dgm:spPr/>
      <dgm:t>
        <a:bodyPr/>
        <a:lstStyle/>
        <a:p>
          <a:endParaRPr lang="sk-SK"/>
        </a:p>
      </dgm:t>
    </dgm:pt>
    <dgm:pt modelId="{2E01ACEF-DB3E-453F-9C09-5A58151ABA33}">
      <dgm:prSet/>
      <dgm:spPr/>
      <dgm:t>
        <a:bodyPr/>
        <a:lstStyle/>
        <a:p>
          <a:r>
            <a:rPr lang="sk-SK" noProof="0" dirty="0" smtClean="0"/>
            <a:t>bezpečný šifrovaný sieťový protokol  </a:t>
          </a:r>
          <a:endParaRPr lang="sk-SK" noProof="0" dirty="0"/>
        </a:p>
      </dgm:t>
    </dgm:pt>
    <dgm:pt modelId="{BADFAFB3-4BC1-4F3F-B5BA-E609F473F35F}" type="parTrans" cxnId="{489D94D1-950C-41A8-A420-735A8319BE0E}">
      <dgm:prSet/>
      <dgm:spPr/>
      <dgm:t>
        <a:bodyPr/>
        <a:lstStyle/>
        <a:p>
          <a:endParaRPr lang="sk-SK"/>
        </a:p>
      </dgm:t>
    </dgm:pt>
    <dgm:pt modelId="{FA31A6C9-42EC-48C4-868E-FC09C3B2EFED}" type="sibTrans" cxnId="{489D94D1-950C-41A8-A420-735A8319BE0E}">
      <dgm:prSet/>
      <dgm:spPr/>
      <dgm:t>
        <a:bodyPr/>
        <a:lstStyle/>
        <a:p>
          <a:endParaRPr lang="sk-SK"/>
        </a:p>
      </dgm:t>
    </dgm:pt>
    <dgm:pt modelId="{0FF2B9CF-E8DC-4850-A8CE-60D625F8CCD7}">
      <dgm:prSet/>
      <dgm:spPr/>
      <dgm:t>
        <a:bodyPr/>
        <a:lstStyle/>
        <a:p>
          <a:r>
            <a:rPr lang="en-US" dirty="0" smtClean="0"/>
            <a:t>fingerprint, sec. keys</a:t>
          </a:r>
          <a:endParaRPr lang="sk-SK" dirty="0"/>
        </a:p>
      </dgm:t>
    </dgm:pt>
    <dgm:pt modelId="{3553A64C-2F8C-448A-903F-F0B173AFEC4D}" type="parTrans" cxnId="{83B87DC6-9E8E-4EE4-B334-932594D929B1}">
      <dgm:prSet/>
      <dgm:spPr/>
      <dgm:t>
        <a:bodyPr/>
        <a:lstStyle/>
        <a:p>
          <a:endParaRPr lang="sk-SK"/>
        </a:p>
      </dgm:t>
    </dgm:pt>
    <dgm:pt modelId="{0AB7C44C-61C9-48DE-81DA-A0B2C14145E8}" type="sibTrans" cxnId="{83B87DC6-9E8E-4EE4-B334-932594D929B1}">
      <dgm:prSet/>
      <dgm:spPr/>
      <dgm:t>
        <a:bodyPr/>
        <a:lstStyle/>
        <a:p>
          <a:endParaRPr lang="sk-SK"/>
        </a:p>
      </dgm:t>
    </dgm:pt>
    <dgm:pt modelId="{49FA7A3D-0343-4A99-86BC-AA6D035DC379}">
      <dgm:prSet/>
      <dgm:spPr/>
      <dgm:t>
        <a:bodyPr/>
        <a:lstStyle/>
        <a:p>
          <a:r>
            <a:rPr lang="sk-SK" dirty="0"/>
            <a:t>pripojenie a </a:t>
          </a:r>
          <a:r>
            <a:rPr lang="sk-SK" dirty="0" smtClean="0"/>
            <a:t>vzdialená</a:t>
          </a:r>
          <a:r>
            <a:rPr lang="en-US" dirty="0" smtClean="0"/>
            <a:t>a</a:t>
          </a:r>
          <a:r>
            <a:rPr lang="sk-SK" dirty="0" smtClean="0"/>
            <a:t> </a:t>
          </a:r>
          <a:r>
            <a:rPr lang="sk-SK" dirty="0"/>
            <a:t>správ</a:t>
          </a:r>
          <a:r>
            <a:rPr lang="en-US" dirty="0"/>
            <a:t>a</a:t>
          </a:r>
          <a:r>
            <a:rPr lang="sk-SK" dirty="0"/>
            <a:t> systémov</a:t>
          </a:r>
        </a:p>
      </dgm:t>
    </dgm:pt>
    <dgm:pt modelId="{3A0A5A73-32F2-49A6-86C8-0301C4999042}" type="parTrans" cxnId="{D8DCADEC-4CDE-46E1-97BA-A1B607393714}">
      <dgm:prSet/>
      <dgm:spPr/>
      <dgm:t>
        <a:bodyPr/>
        <a:lstStyle/>
        <a:p>
          <a:endParaRPr lang="sk-SK"/>
        </a:p>
      </dgm:t>
    </dgm:pt>
    <dgm:pt modelId="{1E972E89-11D0-4FEF-BE33-88848F433A05}" type="sibTrans" cxnId="{D8DCADEC-4CDE-46E1-97BA-A1B607393714}">
      <dgm:prSet/>
      <dgm:spPr/>
      <dgm:t>
        <a:bodyPr/>
        <a:lstStyle/>
        <a:p>
          <a:endParaRPr lang="sk-SK"/>
        </a:p>
      </dgm:t>
    </dgm:pt>
    <dgm:pt modelId="{55F62C93-407E-4B00-8773-C4B398CAB6FE}" type="pres">
      <dgm:prSet presAssocID="{7C3B1BBD-E085-4B82-8245-C16AEB337589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sk-SK"/>
        </a:p>
      </dgm:t>
    </dgm:pt>
    <dgm:pt modelId="{5FDC3426-5DDE-406C-A3CB-B4F2CBCCA8B4}" type="pres">
      <dgm:prSet presAssocID="{2E01ACEF-DB3E-453F-9C09-5A58151ABA33}" presName="parentText" presStyleLbl="node1" presStyleIdx="0" presStyleCnt="7">
        <dgm:presLayoutVars>
          <dgm:chMax val="0"/>
          <dgm:bulletEnabled val="1"/>
        </dgm:presLayoutVars>
      </dgm:prSet>
      <dgm:spPr/>
      <dgm:t>
        <a:bodyPr/>
        <a:lstStyle/>
        <a:p>
          <a:endParaRPr lang="sk-SK"/>
        </a:p>
      </dgm:t>
    </dgm:pt>
    <dgm:pt modelId="{A481C05B-DDF3-4735-A158-DEE5E8648941}" type="pres">
      <dgm:prSet presAssocID="{FA31A6C9-42EC-48C4-868E-FC09C3B2EFED}" presName="spacer" presStyleCnt="0"/>
      <dgm:spPr/>
    </dgm:pt>
    <dgm:pt modelId="{856E1E17-AFE5-4333-8D6A-537E58786259}" type="pres">
      <dgm:prSet presAssocID="{F0BE33A8-1E90-428D-B051-39676454AE25}" presName="parentText" presStyleLbl="node1" presStyleIdx="1" presStyleCnt="7" custLinFactY="400000" custLinFactNeighborY="433797">
        <dgm:presLayoutVars>
          <dgm:chMax val="0"/>
          <dgm:bulletEnabled val="1"/>
        </dgm:presLayoutVars>
      </dgm:prSet>
      <dgm:spPr/>
      <dgm:t>
        <a:bodyPr/>
        <a:lstStyle/>
        <a:p>
          <a:endParaRPr lang="sk-SK"/>
        </a:p>
      </dgm:t>
    </dgm:pt>
    <dgm:pt modelId="{790FF104-4E28-41B5-9330-EBFFBBDFAAD4}" type="pres">
      <dgm:prSet presAssocID="{E1E30E10-A521-4470-8163-D256E637617F}" presName="spacer" presStyleCnt="0"/>
      <dgm:spPr/>
    </dgm:pt>
    <dgm:pt modelId="{E148A9FC-BAB7-4E73-ADD4-B4D79C66F6E1}" type="pres">
      <dgm:prSet presAssocID="{4BA9AC0B-8FE1-464A-B2C2-4D6F95D420F6}" presName="parentText" presStyleLbl="node1" presStyleIdx="2" presStyleCnt="7">
        <dgm:presLayoutVars>
          <dgm:chMax val="0"/>
          <dgm:bulletEnabled val="1"/>
        </dgm:presLayoutVars>
      </dgm:prSet>
      <dgm:spPr/>
      <dgm:t>
        <a:bodyPr/>
        <a:lstStyle/>
        <a:p>
          <a:endParaRPr lang="sk-SK"/>
        </a:p>
      </dgm:t>
    </dgm:pt>
    <dgm:pt modelId="{88ECDCBE-03AF-40A3-991B-0DC15645C121}" type="pres">
      <dgm:prSet presAssocID="{9AB75E1F-71B5-4F77-B3EF-2247CE4B3331}" presName="spacer" presStyleCnt="0"/>
      <dgm:spPr/>
    </dgm:pt>
    <dgm:pt modelId="{C3DD8134-FB66-4789-A5AD-A9659D876F81}" type="pres">
      <dgm:prSet presAssocID="{A4940F24-A20D-43D3-934F-0E96A7993024}" presName="parentText" presStyleLbl="node1" presStyleIdx="3" presStyleCnt="7">
        <dgm:presLayoutVars>
          <dgm:chMax val="0"/>
          <dgm:bulletEnabled val="1"/>
        </dgm:presLayoutVars>
      </dgm:prSet>
      <dgm:spPr/>
      <dgm:t>
        <a:bodyPr/>
        <a:lstStyle/>
        <a:p>
          <a:endParaRPr lang="sk-SK"/>
        </a:p>
      </dgm:t>
    </dgm:pt>
    <dgm:pt modelId="{43F0D3E5-1860-49D9-BF53-393B6B896A24}" type="pres">
      <dgm:prSet presAssocID="{D109D7D6-498F-4EC6-9DA1-0F8723B3483C}" presName="spacer" presStyleCnt="0"/>
      <dgm:spPr/>
    </dgm:pt>
    <dgm:pt modelId="{5D05BA31-8EEF-426C-AFD8-192593265762}" type="pres">
      <dgm:prSet presAssocID="{E736939F-70DD-453C-974A-580553A065D1}" presName="parentText" presStyleLbl="node1" presStyleIdx="4" presStyleCnt="7">
        <dgm:presLayoutVars>
          <dgm:chMax val="0"/>
          <dgm:bulletEnabled val="1"/>
        </dgm:presLayoutVars>
      </dgm:prSet>
      <dgm:spPr/>
      <dgm:t>
        <a:bodyPr/>
        <a:lstStyle/>
        <a:p>
          <a:endParaRPr lang="sk-SK"/>
        </a:p>
      </dgm:t>
    </dgm:pt>
    <dgm:pt modelId="{9D9961C8-2CED-416D-B71F-80B224F3BB90}" type="pres">
      <dgm:prSet presAssocID="{67133FB4-3E70-47C7-A4D0-D41221119F59}" presName="spacer" presStyleCnt="0"/>
      <dgm:spPr/>
    </dgm:pt>
    <dgm:pt modelId="{3DABAA77-5EC4-4D31-8267-2374D65C810A}" type="pres">
      <dgm:prSet presAssocID="{0FF2B9CF-E8DC-4850-A8CE-60D625F8CCD7}" presName="parentText" presStyleLbl="node1" presStyleIdx="5" presStyleCnt="7" custLinFactY="100000" custLinFactNeighborX="0" custLinFactNeighborY="114946">
        <dgm:presLayoutVars>
          <dgm:chMax val="0"/>
          <dgm:bulletEnabled val="1"/>
        </dgm:presLayoutVars>
      </dgm:prSet>
      <dgm:spPr/>
      <dgm:t>
        <a:bodyPr/>
        <a:lstStyle/>
        <a:p>
          <a:endParaRPr lang="sk-SK"/>
        </a:p>
      </dgm:t>
    </dgm:pt>
    <dgm:pt modelId="{4E100021-2033-4EB9-A37A-BEED740C7C44}" type="pres">
      <dgm:prSet presAssocID="{0AB7C44C-61C9-48DE-81DA-A0B2C14145E8}" presName="spacer" presStyleCnt="0"/>
      <dgm:spPr/>
    </dgm:pt>
    <dgm:pt modelId="{D434C70B-2F41-404E-911E-7894129EEB32}" type="pres">
      <dgm:prSet presAssocID="{49FA7A3D-0343-4A99-86BC-AA6D035DC379}" presName="parentText" presStyleLbl="node1" presStyleIdx="6" presStyleCnt="7" custLinFactY="-494975" custLinFactNeighborX="0" custLinFactNeighborY="-500000">
        <dgm:presLayoutVars>
          <dgm:chMax val="0"/>
          <dgm:bulletEnabled val="1"/>
        </dgm:presLayoutVars>
      </dgm:prSet>
      <dgm:spPr/>
      <dgm:t>
        <a:bodyPr/>
        <a:lstStyle/>
        <a:p>
          <a:endParaRPr lang="sk-SK"/>
        </a:p>
      </dgm:t>
    </dgm:pt>
  </dgm:ptLst>
  <dgm:cxnLst>
    <dgm:cxn modelId="{5A5F817D-7553-435B-A59C-FD8A52046A4F}" type="presOf" srcId="{0FF2B9CF-E8DC-4850-A8CE-60D625F8CCD7}" destId="{3DABAA77-5EC4-4D31-8267-2374D65C810A}" srcOrd="0" destOrd="0" presId="urn:microsoft.com/office/officeart/2005/8/layout/vList2"/>
    <dgm:cxn modelId="{D8F6690C-002A-47E5-B759-6CAEFB53464F}" type="presOf" srcId="{4BA9AC0B-8FE1-464A-B2C2-4D6F95D420F6}" destId="{E148A9FC-BAB7-4E73-ADD4-B4D79C66F6E1}" srcOrd="0" destOrd="0" presId="urn:microsoft.com/office/officeart/2005/8/layout/vList2"/>
    <dgm:cxn modelId="{6CCAE27F-7C76-4113-B81C-9E3CFD703F9C}" type="presOf" srcId="{2E01ACEF-DB3E-453F-9C09-5A58151ABA33}" destId="{5FDC3426-5DDE-406C-A3CB-B4F2CBCCA8B4}" srcOrd="0" destOrd="0" presId="urn:microsoft.com/office/officeart/2005/8/layout/vList2"/>
    <dgm:cxn modelId="{489D94D1-950C-41A8-A420-735A8319BE0E}" srcId="{7C3B1BBD-E085-4B82-8245-C16AEB337589}" destId="{2E01ACEF-DB3E-453F-9C09-5A58151ABA33}" srcOrd="0" destOrd="0" parTransId="{BADFAFB3-4BC1-4F3F-B5BA-E609F473F35F}" sibTransId="{FA31A6C9-42EC-48C4-868E-FC09C3B2EFED}"/>
    <dgm:cxn modelId="{EC8E9EB8-C0DE-4A48-8466-33C37F12F84D}" type="presOf" srcId="{49FA7A3D-0343-4A99-86BC-AA6D035DC379}" destId="{D434C70B-2F41-404E-911E-7894129EEB32}" srcOrd="0" destOrd="0" presId="urn:microsoft.com/office/officeart/2005/8/layout/vList2"/>
    <dgm:cxn modelId="{459E3754-A76E-4302-A289-F32E63488CD3}" type="presOf" srcId="{F0BE33A8-1E90-428D-B051-39676454AE25}" destId="{856E1E17-AFE5-4333-8D6A-537E58786259}" srcOrd="0" destOrd="0" presId="urn:microsoft.com/office/officeart/2005/8/layout/vList2"/>
    <dgm:cxn modelId="{347CBB88-7E72-4927-BEF7-54D6AD6AD9B3}" type="presOf" srcId="{E736939F-70DD-453C-974A-580553A065D1}" destId="{5D05BA31-8EEF-426C-AFD8-192593265762}" srcOrd="0" destOrd="0" presId="urn:microsoft.com/office/officeart/2005/8/layout/vList2"/>
    <dgm:cxn modelId="{68C7A0F2-E9B8-493F-AD83-BC238A2D099E}" srcId="{7C3B1BBD-E085-4B82-8245-C16AEB337589}" destId="{E736939F-70DD-453C-974A-580553A065D1}" srcOrd="4" destOrd="0" parTransId="{C45B5604-7005-4C56-A229-F01205585DC7}" sibTransId="{67133FB4-3E70-47C7-A4D0-D41221119F59}"/>
    <dgm:cxn modelId="{0AD5ED94-0606-4CE0-A456-6125AD92B2A6}" srcId="{7C3B1BBD-E085-4B82-8245-C16AEB337589}" destId="{A4940F24-A20D-43D3-934F-0E96A7993024}" srcOrd="3" destOrd="0" parTransId="{2A176C7C-294A-499E-A862-D863D28304E3}" sibTransId="{D109D7D6-498F-4EC6-9DA1-0F8723B3483C}"/>
    <dgm:cxn modelId="{83B87DC6-9E8E-4EE4-B334-932594D929B1}" srcId="{7C3B1BBD-E085-4B82-8245-C16AEB337589}" destId="{0FF2B9CF-E8DC-4850-A8CE-60D625F8CCD7}" srcOrd="5" destOrd="0" parTransId="{3553A64C-2F8C-448A-903F-F0B173AFEC4D}" sibTransId="{0AB7C44C-61C9-48DE-81DA-A0B2C14145E8}"/>
    <dgm:cxn modelId="{873916BD-A972-4CA1-88B7-D1787FCE4AB4}" srcId="{7C3B1BBD-E085-4B82-8245-C16AEB337589}" destId="{4BA9AC0B-8FE1-464A-B2C2-4D6F95D420F6}" srcOrd="2" destOrd="0" parTransId="{0323E822-D9BA-4FEA-800C-CE6BA0A98B18}" sibTransId="{9AB75E1F-71B5-4F77-B3EF-2247CE4B3331}"/>
    <dgm:cxn modelId="{D8DCADEC-4CDE-46E1-97BA-A1B607393714}" srcId="{7C3B1BBD-E085-4B82-8245-C16AEB337589}" destId="{49FA7A3D-0343-4A99-86BC-AA6D035DC379}" srcOrd="6" destOrd="0" parTransId="{3A0A5A73-32F2-49A6-86C8-0301C4999042}" sibTransId="{1E972E89-11D0-4FEF-BE33-88848F433A05}"/>
    <dgm:cxn modelId="{46259639-548A-45D7-B09A-429991937924}" type="presOf" srcId="{7C3B1BBD-E085-4B82-8245-C16AEB337589}" destId="{55F62C93-407E-4B00-8773-C4B398CAB6FE}" srcOrd="0" destOrd="0" presId="urn:microsoft.com/office/officeart/2005/8/layout/vList2"/>
    <dgm:cxn modelId="{01135B93-F3FF-47F8-8013-26C1A5A06B02}" type="presOf" srcId="{A4940F24-A20D-43D3-934F-0E96A7993024}" destId="{C3DD8134-FB66-4789-A5AD-A9659D876F81}" srcOrd="0" destOrd="0" presId="urn:microsoft.com/office/officeart/2005/8/layout/vList2"/>
    <dgm:cxn modelId="{C251F87F-CFC6-41B0-A164-C18544EA0A51}" srcId="{7C3B1BBD-E085-4B82-8245-C16AEB337589}" destId="{F0BE33A8-1E90-428D-B051-39676454AE25}" srcOrd="1" destOrd="0" parTransId="{5126D47C-9B65-4B46-B1A9-B0B83E56560E}" sibTransId="{E1E30E10-A521-4470-8163-D256E637617F}"/>
    <dgm:cxn modelId="{7DA873E2-C33E-494C-A125-36575275D212}" type="presParOf" srcId="{55F62C93-407E-4B00-8773-C4B398CAB6FE}" destId="{5FDC3426-5DDE-406C-A3CB-B4F2CBCCA8B4}" srcOrd="0" destOrd="0" presId="urn:microsoft.com/office/officeart/2005/8/layout/vList2"/>
    <dgm:cxn modelId="{73786049-CAE0-4026-A844-10B2F8FFDE9A}" type="presParOf" srcId="{55F62C93-407E-4B00-8773-C4B398CAB6FE}" destId="{A481C05B-DDF3-4735-A158-DEE5E8648941}" srcOrd="1" destOrd="0" presId="urn:microsoft.com/office/officeart/2005/8/layout/vList2"/>
    <dgm:cxn modelId="{C4674E48-E9BB-4BFF-B3C3-388AE8F3DA8F}" type="presParOf" srcId="{55F62C93-407E-4B00-8773-C4B398CAB6FE}" destId="{856E1E17-AFE5-4333-8D6A-537E58786259}" srcOrd="2" destOrd="0" presId="urn:microsoft.com/office/officeart/2005/8/layout/vList2"/>
    <dgm:cxn modelId="{39037F7D-98BD-49C3-A0EF-4956BFB15826}" type="presParOf" srcId="{55F62C93-407E-4B00-8773-C4B398CAB6FE}" destId="{790FF104-4E28-41B5-9330-EBFFBBDFAAD4}" srcOrd="3" destOrd="0" presId="urn:microsoft.com/office/officeart/2005/8/layout/vList2"/>
    <dgm:cxn modelId="{BDC98A24-CBE9-4257-AECB-AE741C960D17}" type="presParOf" srcId="{55F62C93-407E-4B00-8773-C4B398CAB6FE}" destId="{E148A9FC-BAB7-4E73-ADD4-B4D79C66F6E1}" srcOrd="4" destOrd="0" presId="urn:microsoft.com/office/officeart/2005/8/layout/vList2"/>
    <dgm:cxn modelId="{121BFD9F-E997-4DFE-BE5A-C4C9A1A1EEFD}" type="presParOf" srcId="{55F62C93-407E-4B00-8773-C4B398CAB6FE}" destId="{88ECDCBE-03AF-40A3-991B-0DC15645C121}" srcOrd="5" destOrd="0" presId="urn:microsoft.com/office/officeart/2005/8/layout/vList2"/>
    <dgm:cxn modelId="{DF96740A-BC74-487D-9187-9F8D59C13512}" type="presParOf" srcId="{55F62C93-407E-4B00-8773-C4B398CAB6FE}" destId="{C3DD8134-FB66-4789-A5AD-A9659D876F81}" srcOrd="6" destOrd="0" presId="urn:microsoft.com/office/officeart/2005/8/layout/vList2"/>
    <dgm:cxn modelId="{0B2BB64A-E78E-4264-9ADB-472E0B3658B1}" type="presParOf" srcId="{55F62C93-407E-4B00-8773-C4B398CAB6FE}" destId="{43F0D3E5-1860-49D9-BF53-393B6B896A24}" srcOrd="7" destOrd="0" presId="urn:microsoft.com/office/officeart/2005/8/layout/vList2"/>
    <dgm:cxn modelId="{E6F4DF9E-EBF8-4846-BB96-481E206FBEB6}" type="presParOf" srcId="{55F62C93-407E-4B00-8773-C4B398CAB6FE}" destId="{5D05BA31-8EEF-426C-AFD8-192593265762}" srcOrd="8" destOrd="0" presId="urn:microsoft.com/office/officeart/2005/8/layout/vList2"/>
    <dgm:cxn modelId="{44B83F40-3A77-4AFE-8D56-E4CDC7ABB11F}" type="presParOf" srcId="{55F62C93-407E-4B00-8773-C4B398CAB6FE}" destId="{9D9961C8-2CED-416D-B71F-80B224F3BB90}" srcOrd="9" destOrd="0" presId="urn:microsoft.com/office/officeart/2005/8/layout/vList2"/>
    <dgm:cxn modelId="{5C0302AF-2B18-4403-B5CF-0590A8EB8F3D}" type="presParOf" srcId="{55F62C93-407E-4B00-8773-C4B398CAB6FE}" destId="{3DABAA77-5EC4-4D31-8267-2374D65C810A}" srcOrd="10" destOrd="0" presId="urn:microsoft.com/office/officeart/2005/8/layout/vList2"/>
    <dgm:cxn modelId="{949B09CE-4393-4A92-9709-465E42B7E21B}" type="presParOf" srcId="{55F62C93-407E-4B00-8773-C4B398CAB6FE}" destId="{4E100021-2033-4EB9-A37A-BEED740C7C44}" srcOrd="11" destOrd="0" presId="urn:microsoft.com/office/officeart/2005/8/layout/vList2"/>
    <dgm:cxn modelId="{F7024EE5-1AE2-4791-9EE6-A7380AB790C9}" type="presParOf" srcId="{55F62C93-407E-4B00-8773-C4B398CAB6FE}" destId="{D434C70B-2F41-404E-911E-7894129EEB32}" srcOrd="1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7C3B1BBD-E085-4B82-8245-C16AEB337589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4BA9AC0B-8FE1-464A-B2C2-4D6F95D420F6}">
      <dgm:prSet/>
      <dgm:spPr/>
      <dgm:t>
        <a:bodyPr/>
        <a:lstStyle/>
        <a:p>
          <a:r>
            <a:rPr lang="sk-SK" dirty="0" err="1" smtClean="0"/>
            <a:t>sudo</a:t>
          </a:r>
          <a:r>
            <a:rPr lang="sk-SK" dirty="0" smtClean="0"/>
            <a:t> </a:t>
          </a:r>
          <a:r>
            <a:rPr lang="sk-SK" dirty="0" err="1" smtClean="0"/>
            <a:t>systemctl</a:t>
          </a:r>
          <a:r>
            <a:rPr lang="sk-SK" dirty="0" smtClean="0"/>
            <a:t> status </a:t>
          </a:r>
          <a:r>
            <a:rPr lang="sk-SK" dirty="0" err="1" smtClean="0"/>
            <a:t>ssh</a:t>
          </a:r>
          <a:endParaRPr lang="en-US" dirty="0"/>
        </a:p>
      </dgm:t>
    </dgm:pt>
    <dgm:pt modelId="{0323E822-D9BA-4FEA-800C-CE6BA0A98B18}" type="parTrans" cxnId="{873916BD-A972-4CA1-88B7-D1787FCE4AB4}">
      <dgm:prSet/>
      <dgm:spPr/>
      <dgm:t>
        <a:bodyPr/>
        <a:lstStyle/>
        <a:p>
          <a:endParaRPr lang="en-US"/>
        </a:p>
      </dgm:t>
    </dgm:pt>
    <dgm:pt modelId="{9AB75E1F-71B5-4F77-B3EF-2247CE4B3331}" type="sibTrans" cxnId="{873916BD-A972-4CA1-88B7-D1787FCE4AB4}">
      <dgm:prSet/>
      <dgm:spPr/>
      <dgm:t>
        <a:bodyPr/>
        <a:lstStyle/>
        <a:p>
          <a:endParaRPr lang="en-US"/>
        </a:p>
      </dgm:t>
    </dgm:pt>
    <dgm:pt modelId="{A4940F24-A20D-43D3-934F-0E96A7993024}">
      <dgm:prSet/>
      <dgm:spPr/>
      <dgm:t>
        <a:bodyPr/>
        <a:lstStyle/>
        <a:p>
          <a:r>
            <a:rPr lang="sk-SK" dirty="0" err="1" smtClean="0"/>
            <a:t>sudo</a:t>
          </a:r>
          <a:r>
            <a:rPr lang="sk-SK" dirty="0" smtClean="0"/>
            <a:t> </a:t>
          </a:r>
          <a:r>
            <a:rPr lang="sk-SK" dirty="0" err="1" smtClean="0"/>
            <a:t>systemctl</a:t>
          </a:r>
          <a:r>
            <a:rPr lang="sk-SK" dirty="0" smtClean="0"/>
            <a:t> </a:t>
          </a:r>
          <a:r>
            <a:rPr lang="sk-SK" dirty="0" err="1" smtClean="0"/>
            <a:t>start</a:t>
          </a:r>
          <a:r>
            <a:rPr lang="sk-SK" dirty="0" smtClean="0"/>
            <a:t> </a:t>
          </a:r>
          <a:r>
            <a:rPr lang="sk-SK" dirty="0" err="1" smtClean="0"/>
            <a:t>ssh</a:t>
          </a:r>
          <a:endParaRPr lang="en-US" dirty="0"/>
        </a:p>
      </dgm:t>
    </dgm:pt>
    <dgm:pt modelId="{2A176C7C-294A-499E-A862-D863D28304E3}" type="parTrans" cxnId="{0AD5ED94-0606-4CE0-A456-6125AD92B2A6}">
      <dgm:prSet/>
      <dgm:spPr/>
      <dgm:t>
        <a:bodyPr/>
        <a:lstStyle/>
        <a:p>
          <a:endParaRPr lang="en-US"/>
        </a:p>
      </dgm:t>
    </dgm:pt>
    <dgm:pt modelId="{D109D7D6-498F-4EC6-9DA1-0F8723B3483C}" type="sibTrans" cxnId="{0AD5ED94-0606-4CE0-A456-6125AD92B2A6}">
      <dgm:prSet/>
      <dgm:spPr/>
      <dgm:t>
        <a:bodyPr/>
        <a:lstStyle/>
        <a:p>
          <a:endParaRPr lang="en-US"/>
        </a:p>
      </dgm:t>
    </dgm:pt>
    <dgm:pt modelId="{E736939F-70DD-453C-974A-580553A065D1}">
      <dgm:prSet/>
      <dgm:spPr/>
      <dgm:t>
        <a:bodyPr/>
        <a:lstStyle/>
        <a:p>
          <a:r>
            <a:rPr lang="sk-SK" dirty="0" err="1" smtClean="0"/>
            <a:t>sudo</a:t>
          </a:r>
          <a:r>
            <a:rPr lang="sk-SK" dirty="0" smtClean="0"/>
            <a:t> </a:t>
          </a:r>
          <a:r>
            <a:rPr lang="sk-SK" dirty="0" err="1" smtClean="0"/>
            <a:t>systemctl</a:t>
          </a:r>
          <a:r>
            <a:rPr lang="sk-SK" dirty="0" smtClean="0"/>
            <a:t> </a:t>
          </a:r>
          <a:r>
            <a:rPr lang="sk-SK" dirty="0" err="1" smtClean="0"/>
            <a:t>enable</a:t>
          </a:r>
          <a:r>
            <a:rPr lang="sk-SK" dirty="0" smtClean="0"/>
            <a:t> </a:t>
          </a:r>
          <a:r>
            <a:rPr lang="sk-SK" dirty="0" err="1" smtClean="0"/>
            <a:t>ssh</a:t>
          </a:r>
          <a:endParaRPr lang="en-US" dirty="0"/>
        </a:p>
      </dgm:t>
    </dgm:pt>
    <dgm:pt modelId="{C45B5604-7005-4C56-A229-F01205585DC7}" type="parTrans" cxnId="{68C7A0F2-E9B8-493F-AD83-BC238A2D099E}">
      <dgm:prSet/>
      <dgm:spPr/>
      <dgm:t>
        <a:bodyPr/>
        <a:lstStyle/>
        <a:p>
          <a:endParaRPr lang="en-US"/>
        </a:p>
      </dgm:t>
    </dgm:pt>
    <dgm:pt modelId="{67133FB4-3E70-47C7-A4D0-D41221119F59}" type="sibTrans" cxnId="{68C7A0F2-E9B8-493F-AD83-BC238A2D099E}">
      <dgm:prSet/>
      <dgm:spPr/>
      <dgm:t>
        <a:bodyPr/>
        <a:lstStyle/>
        <a:p>
          <a:endParaRPr lang="en-US"/>
        </a:p>
      </dgm:t>
    </dgm:pt>
    <dgm:pt modelId="{F0BE33A8-1E90-428D-B051-39676454AE25}">
      <dgm:prSet/>
      <dgm:spPr/>
      <dgm:t>
        <a:bodyPr/>
        <a:lstStyle/>
        <a:p>
          <a:pPr>
            <a:buNone/>
          </a:pPr>
          <a:r>
            <a:rPr lang="sk-SK" dirty="0" err="1" smtClean="0"/>
            <a:t>sudo</a:t>
          </a:r>
          <a:r>
            <a:rPr lang="sk-SK" dirty="0" smtClean="0"/>
            <a:t> </a:t>
          </a:r>
          <a:r>
            <a:rPr lang="sk-SK" dirty="0" err="1" smtClean="0"/>
            <a:t>ss</a:t>
          </a:r>
          <a:r>
            <a:rPr lang="sk-SK" dirty="0" smtClean="0"/>
            <a:t> -</a:t>
          </a:r>
          <a:r>
            <a:rPr lang="sk-SK" dirty="0" err="1" smtClean="0"/>
            <a:t>tulnp</a:t>
          </a:r>
          <a:r>
            <a:rPr lang="sk-SK" dirty="0" smtClean="0"/>
            <a:t> | grep </a:t>
          </a:r>
          <a:r>
            <a:rPr lang="sk-SK" dirty="0" err="1" smtClean="0"/>
            <a:t>ssh</a:t>
          </a:r>
          <a:endParaRPr lang="sk-SK" dirty="0" smtClean="0"/>
        </a:p>
      </dgm:t>
    </dgm:pt>
    <dgm:pt modelId="{5126D47C-9B65-4B46-B1A9-B0B83E56560E}" type="parTrans" cxnId="{C251F87F-CFC6-41B0-A164-C18544EA0A51}">
      <dgm:prSet/>
      <dgm:spPr/>
      <dgm:t>
        <a:bodyPr/>
        <a:lstStyle/>
        <a:p>
          <a:endParaRPr lang="sk-SK"/>
        </a:p>
      </dgm:t>
    </dgm:pt>
    <dgm:pt modelId="{E1E30E10-A521-4470-8163-D256E637617F}" type="sibTrans" cxnId="{C251F87F-CFC6-41B0-A164-C18544EA0A51}">
      <dgm:prSet/>
      <dgm:spPr/>
      <dgm:t>
        <a:bodyPr/>
        <a:lstStyle/>
        <a:p>
          <a:endParaRPr lang="sk-SK"/>
        </a:p>
      </dgm:t>
    </dgm:pt>
    <dgm:pt modelId="{2E01ACEF-DB3E-453F-9C09-5A58151ABA33}">
      <dgm:prSet/>
      <dgm:spPr/>
      <dgm:t>
        <a:bodyPr/>
        <a:lstStyle/>
        <a:p>
          <a:r>
            <a:rPr lang="sk-SK" noProof="0" dirty="0" err="1" smtClean="0"/>
            <a:t>sudo</a:t>
          </a:r>
          <a:r>
            <a:rPr lang="sk-SK" noProof="0" dirty="0" smtClean="0"/>
            <a:t> </a:t>
          </a:r>
          <a:r>
            <a:rPr lang="sk-SK" noProof="0" dirty="0" err="1" smtClean="0"/>
            <a:t>apt</a:t>
          </a:r>
          <a:r>
            <a:rPr lang="sk-SK" noProof="0" dirty="0" smtClean="0"/>
            <a:t> update</a:t>
          </a:r>
          <a:endParaRPr lang="sk-SK" noProof="0" dirty="0"/>
        </a:p>
      </dgm:t>
    </dgm:pt>
    <dgm:pt modelId="{BADFAFB3-4BC1-4F3F-B5BA-E609F473F35F}" type="parTrans" cxnId="{489D94D1-950C-41A8-A420-735A8319BE0E}">
      <dgm:prSet/>
      <dgm:spPr/>
      <dgm:t>
        <a:bodyPr/>
        <a:lstStyle/>
        <a:p>
          <a:endParaRPr lang="sk-SK"/>
        </a:p>
      </dgm:t>
    </dgm:pt>
    <dgm:pt modelId="{FA31A6C9-42EC-48C4-868E-FC09C3B2EFED}" type="sibTrans" cxnId="{489D94D1-950C-41A8-A420-735A8319BE0E}">
      <dgm:prSet/>
      <dgm:spPr/>
      <dgm:t>
        <a:bodyPr/>
        <a:lstStyle/>
        <a:p>
          <a:endParaRPr lang="sk-SK"/>
        </a:p>
      </dgm:t>
    </dgm:pt>
    <dgm:pt modelId="{0FF2B9CF-E8DC-4850-A8CE-60D625F8CCD7}">
      <dgm:prSet/>
      <dgm:spPr/>
      <dgm:t>
        <a:bodyPr/>
        <a:lstStyle/>
        <a:p>
          <a:r>
            <a:rPr lang="sk-SK" dirty="0" err="1" smtClean="0"/>
            <a:t>ssh</a:t>
          </a:r>
          <a:r>
            <a:rPr lang="sk-SK" dirty="0" smtClean="0"/>
            <a:t> student@192.168.1.100</a:t>
          </a:r>
          <a:endParaRPr lang="sk-SK" dirty="0"/>
        </a:p>
      </dgm:t>
    </dgm:pt>
    <dgm:pt modelId="{3553A64C-2F8C-448A-903F-F0B173AFEC4D}" type="parTrans" cxnId="{83B87DC6-9E8E-4EE4-B334-932594D929B1}">
      <dgm:prSet/>
      <dgm:spPr/>
      <dgm:t>
        <a:bodyPr/>
        <a:lstStyle/>
        <a:p>
          <a:endParaRPr lang="sk-SK"/>
        </a:p>
      </dgm:t>
    </dgm:pt>
    <dgm:pt modelId="{0AB7C44C-61C9-48DE-81DA-A0B2C14145E8}" type="sibTrans" cxnId="{83B87DC6-9E8E-4EE4-B334-932594D929B1}">
      <dgm:prSet/>
      <dgm:spPr/>
      <dgm:t>
        <a:bodyPr/>
        <a:lstStyle/>
        <a:p>
          <a:endParaRPr lang="sk-SK"/>
        </a:p>
      </dgm:t>
    </dgm:pt>
    <dgm:pt modelId="{49FA7A3D-0343-4A99-86BC-AA6D035DC379}">
      <dgm:prSet/>
      <dgm:spPr/>
      <dgm:t>
        <a:bodyPr/>
        <a:lstStyle/>
        <a:p>
          <a:r>
            <a:rPr lang="sk-SK" dirty="0" err="1" smtClean="0"/>
            <a:t>sudo</a:t>
          </a:r>
          <a:r>
            <a:rPr lang="sk-SK" dirty="0" smtClean="0"/>
            <a:t> </a:t>
          </a:r>
          <a:r>
            <a:rPr lang="sk-SK" dirty="0" err="1" smtClean="0"/>
            <a:t>apt</a:t>
          </a:r>
          <a:r>
            <a:rPr lang="sk-SK" dirty="0" smtClean="0"/>
            <a:t> </a:t>
          </a:r>
          <a:r>
            <a:rPr lang="sk-SK" dirty="0" err="1" smtClean="0"/>
            <a:t>install</a:t>
          </a:r>
          <a:r>
            <a:rPr lang="sk-SK" dirty="0" smtClean="0"/>
            <a:t> </a:t>
          </a:r>
          <a:r>
            <a:rPr lang="sk-SK" dirty="0" err="1" smtClean="0"/>
            <a:t>openssh</a:t>
          </a:r>
          <a:r>
            <a:rPr lang="sk-SK" dirty="0" smtClean="0"/>
            <a:t>-server</a:t>
          </a:r>
          <a:endParaRPr lang="sk-SK" dirty="0"/>
        </a:p>
      </dgm:t>
    </dgm:pt>
    <dgm:pt modelId="{1E972E89-11D0-4FEF-BE33-88848F433A05}" type="sibTrans" cxnId="{D8DCADEC-4CDE-46E1-97BA-A1B607393714}">
      <dgm:prSet/>
      <dgm:spPr/>
      <dgm:t>
        <a:bodyPr/>
        <a:lstStyle/>
        <a:p>
          <a:endParaRPr lang="sk-SK"/>
        </a:p>
      </dgm:t>
    </dgm:pt>
    <dgm:pt modelId="{3A0A5A73-32F2-49A6-86C8-0301C4999042}" type="parTrans" cxnId="{D8DCADEC-4CDE-46E1-97BA-A1B607393714}">
      <dgm:prSet/>
      <dgm:spPr/>
      <dgm:t>
        <a:bodyPr/>
        <a:lstStyle/>
        <a:p>
          <a:endParaRPr lang="sk-SK"/>
        </a:p>
      </dgm:t>
    </dgm:pt>
    <dgm:pt modelId="{55F62C93-407E-4B00-8773-C4B398CAB6FE}" type="pres">
      <dgm:prSet presAssocID="{7C3B1BBD-E085-4B82-8245-C16AEB337589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sk-SK"/>
        </a:p>
      </dgm:t>
    </dgm:pt>
    <dgm:pt modelId="{5FDC3426-5DDE-406C-A3CB-B4F2CBCCA8B4}" type="pres">
      <dgm:prSet presAssocID="{2E01ACEF-DB3E-453F-9C09-5A58151ABA33}" presName="parentText" presStyleLbl="node1" presStyleIdx="0" presStyleCnt="7">
        <dgm:presLayoutVars>
          <dgm:chMax val="0"/>
          <dgm:bulletEnabled val="1"/>
        </dgm:presLayoutVars>
      </dgm:prSet>
      <dgm:spPr/>
      <dgm:t>
        <a:bodyPr/>
        <a:lstStyle/>
        <a:p>
          <a:endParaRPr lang="sk-SK"/>
        </a:p>
      </dgm:t>
    </dgm:pt>
    <dgm:pt modelId="{A481C05B-DDF3-4735-A158-DEE5E8648941}" type="pres">
      <dgm:prSet presAssocID="{FA31A6C9-42EC-48C4-868E-FC09C3B2EFED}" presName="spacer" presStyleCnt="0"/>
      <dgm:spPr/>
    </dgm:pt>
    <dgm:pt modelId="{856E1E17-AFE5-4333-8D6A-537E58786259}" type="pres">
      <dgm:prSet presAssocID="{F0BE33A8-1E90-428D-B051-39676454AE25}" presName="parentText" presStyleLbl="node1" presStyleIdx="1" presStyleCnt="7" custLinFactY="400000" custLinFactNeighborY="433797">
        <dgm:presLayoutVars>
          <dgm:chMax val="0"/>
          <dgm:bulletEnabled val="1"/>
        </dgm:presLayoutVars>
      </dgm:prSet>
      <dgm:spPr/>
      <dgm:t>
        <a:bodyPr/>
        <a:lstStyle/>
        <a:p>
          <a:endParaRPr lang="sk-SK"/>
        </a:p>
      </dgm:t>
    </dgm:pt>
    <dgm:pt modelId="{790FF104-4E28-41B5-9330-EBFFBBDFAAD4}" type="pres">
      <dgm:prSet presAssocID="{E1E30E10-A521-4470-8163-D256E637617F}" presName="spacer" presStyleCnt="0"/>
      <dgm:spPr/>
    </dgm:pt>
    <dgm:pt modelId="{E148A9FC-BAB7-4E73-ADD4-B4D79C66F6E1}" type="pres">
      <dgm:prSet presAssocID="{4BA9AC0B-8FE1-464A-B2C2-4D6F95D420F6}" presName="parentText" presStyleLbl="node1" presStyleIdx="2" presStyleCnt="7">
        <dgm:presLayoutVars>
          <dgm:chMax val="0"/>
          <dgm:bulletEnabled val="1"/>
        </dgm:presLayoutVars>
      </dgm:prSet>
      <dgm:spPr/>
      <dgm:t>
        <a:bodyPr/>
        <a:lstStyle/>
        <a:p>
          <a:endParaRPr lang="sk-SK"/>
        </a:p>
      </dgm:t>
    </dgm:pt>
    <dgm:pt modelId="{88ECDCBE-03AF-40A3-991B-0DC15645C121}" type="pres">
      <dgm:prSet presAssocID="{9AB75E1F-71B5-4F77-B3EF-2247CE4B3331}" presName="spacer" presStyleCnt="0"/>
      <dgm:spPr/>
    </dgm:pt>
    <dgm:pt modelId="{C3DD8134-FB66-4789-A5AD-A9659D876F81}" type="pres">
      <dgm:prSet presAssocID="{A4940F24-A20D-43D3-934F-0E96A7993024}" presName="parentText" presStyleLbl="node1" presStyleIdx="3" presStyleCnt="7">
        <dgm:presLayoutVars>
          <dgm:chMax val="0"/>
          <dgm:bulletEnabled val="1"/>
        </dgm:presLayoutVars>
      </dgm:prSet>
      <dgm:spPr/>
      <dgm:t>
        <a:bodyPr/>
        <a:lstStyle/>
        <a:p>
          <a:endParaRPr lang="sk-SK"/>
        </a:p>
      </dgm:t>
    </dgm:pt>
    <dgm:pt modelId="{43F0D3E5-1860-49D9-BF53-393B6B896A24}" type="pres">
      <dgm:prSet presAssocID="{D109D7D6-498F-4EC6-9DA1-0F8723B3483C}" presName="spacer" presStyleCnt="0"/>
      <dgm:spPr/>
    </dgm:pt>
    <dgm:pt modelId="{5D05BA31-8EEF-426C-AFD8-192593265762}" type="pres">
      <dgm:prSet presAssocID="{E736939F-70DD-453C-974A-580553A065D1}" presName="parentText" presStyleLbl="node1" presStyleIdx="4" presStyleCnt="7">
        <dgm:presLayoutVars>
          <dgm:chMax val="0"/>
          <dgm:bulletEnabled val="1"/>
        </dgm:presLayoutVars>
      </dgm:prSet>
      <dgm:spPr/>
      <dgm:t>
        <a:bodyPr/>
        <a:lstStyle/>
        <a:p>
          <a:endParaRPr lang="sk-SK"/>
        </a:p>
      </dgm:t>
    </dgm:pt>
    <dgm:pt modelId="{9D9961C8-2CED-416D-B71F-80B224F3BB90}" type="pres">
      <dgm:prSet presAssocID="{67133FB4-3E70-47C7-A4D0-D41221119F59}" presName="spacer" presStyleCnt="0"/>
      <dgm:spPr/>
    </dgm:pt>
    <dgm:pt modelId="{3DABAA77-5EC4-4D31-8267-2374D65C810A}" type="pres">
      <dgm:prSet presAssocID="{0FF2B9CF-E8DC-4850-A8CE-60D625F8CCD7}" presName="parentText" presStyleLbl="node1" presStyleIdx="5" presStyleCnt="7" custLinFactY="100000" custLinFactNeighborX="0" custLinFactNeighborY="114946">
        <dgm:presLayoutVars>
          <dgm:chMax val="0"/>
          <dgm:bulletEnabled val="1"/>
        </dgm:presLayoutVars>
      </dgm:prSet>
      <dgm:spPr/>
      <dgm:t>
        <a:bodyPr/>
        <a:lstStyle/>
        <a:p>
          <a:endParaRPr lang="sk-SK"/>
        </a:p>
      </dgm:t>
    </dgm:pt>
    <dgm:pt modelId="{4E100021-2033-4EB9-A37A-BEED740C7C44}" type="pres">
      <dgm:prSet presAssocID="{0AB7C44C-61C9-48DE-81DA-A0B2C14145E8}" presName="spacer" presStyleCnt="0"/>
      <dgm:spPr/>
    </dgm:pt>
    <dgm:pt modelId="{D434C70B-2F41-404E-911E-7894129EEB32}" type="pres">
      <dgm:prSet presAssocID="{49FA7A3D-0343-4A99-86BC-AA6D035DC379}" presName="parentText" presStyleLbl="node1" presStyleIdx="6" presStyleCnt="7" custLinFactY="-494975" custLinFactNeighborX="0" custLinFactNeighborY="-500000">
        <dgm:presLayoutVars>
          <dgm:chMax val="0"/>
          <dgm:bulletEnabled val="1"/>
        </dgm:presLayoutVars>
      </dgm:prSet>
      <dgm:spPr/>
      <dgm:t>
        <a:bodyPr/>
        <a:lstStyle/>
        <a:p>
          <a:endParaRPr lang="sk-SK"/>
        </a:p>
      </dgm:t>
    </dgm:pt>
  </dgm:ptLst>
  <dgm:cxnLst>
    <dgm:cxn modelId="{68C7A0F2-E9B8-493F-AD83-BC238A2D099E}" srcId="{7C3B1BBD-E085-4B82-8245-C16AEB337589}" destId="{E736939F-70DD-453C-974A-580553A065D1}" srcOrd="4" destOrd="0" parTransId="{C45B5604-7005-4C56-A229-F01205585DC7}" sibTransId="{67133FB4-3E70-47C7-A4D0-D41221119F59}"/>
    <dgm:cxn modelId="{873916BD-A972-4CA1-88B7-D1787FCE4AB4}" srcId="{7C3B1BBD-E085-4B82-8245-C16AEB337589}" destId="{4BA9AC0B-8FE1-464A-B2C2-4D6F95D420F6}" srcOrd="2" destOrd="0" parTransId="{0323E822-D9BA-4FEA-800C-CE6BA0A98B18}" sibTransId="{9AB75E1F-71B5-4F77-B3EF-2247CE4B3331}"/>
    <dgm:cxn modelId="{347CBB88-7E72-4927-BEF7-54D6AD6AD9B3}" type="presOf" srcId="{E736939F-70DD-453C-974A-580553A065D1}" destId="{5D05BA31-8EEF-426C-AFD8-192593265762}" srcOrd="0" destOrd="0" presId="urn:microsoft.com/office/officeart/2005/8/layout/vList2"/>
    <dgm:cxn modelId="{6CCAE27F-7C76-4113-B81C-9E3CFD703F9C}" type="presOf" srcId="{2E01ACEF-DB3E-453F-9C09-5A58151ABA33}" destId="{5FDC3426-5DDE-406C-A3CB-B4F2CBCCA8B4}" srcOrd="0" destOrd="0" presId="urn:microsoft.com/office/officeart/2005/8/layout/vList2"/>
    <dgm:cxn modelId="{D8DCADEC-4CDE-46E1-97BA-A1B607393714}" srcId="{7C3B1BBD-E085-4B82-8245-C16AEB337589}" destId="{49FA7A3D-0343-4A99-86BC-AA6D035DC379}" srcOrd="6" destOrd="0" parTransId="{3A0A5A73-32F2-49A6-86C8-0301C4999042}" sibTransId="{1E972E89-11D0-4FEF-BE33-88848F433A05}"/>
    <dgm:cxn modelId="{46259639-548A-45D7-B09A-429991937924}" type="presOf" srcId="{7C3B1BBD-E085-4B82-8245-C16AEB337589}" destId="{55F62C93-407E-4B00-8773-C4B398CAB6FE}" srcOrd="0" destOrd="0" presId="urn:microsoft.com/office/officeart/2005/8/layout/vList2"/>
    <dgm:cxn modelId="{D8F6690C-002A-47E5-B759-6CAEFB53464F}" type="presOf" srcId="{4BA9AC0B-8FE1-464A-B2C2-4D6F95D420F6}" destId="{E148A9FC-BAB7-4E73-ADD4-B4D79C66F6E1}" srcOrd="0" destOrd="0" presId="urn:microsoft.com/office/officeart/2005/8/layout/vList2"/>
    <dgm:cxn modelId="{489D94D1-950C-41A8-A420-735A8319BE0E}" srcId="{7C3B1BBD-E085-4B82-8245-C16AEB337589}" destId="{2E01ACEF-DB3E-453F-9C09-5A58151ABA33}" srcOrd="0" destOrd="0" parTransId="{BADFAFB3-4BC1-4F3F-B5BA-E609F473F35F}" sibTransId="{FA31A6C9-42EC-48C4-868E-FC09C3B2EFED}"/>
    <dgm:cxn modelId="{0AD5ED94-0606-4CE0-A456-6125AD92B2A6}" srcId="{7C3B1BBD-E085-4B82-8245-C16AEB337589}" destId="{A4940F24-A20D-43D3-934F-0E96A7993024}" srcOrd="3" destOrd="0" parTransId="{2A176C7C-294A-499E-A862-D863D28304E3}" sibTransId="{D109D7D6-498F-4EC6-9DA1-0F8723B3483C}"/>
    <dgm:cxn modelId="{EC8E9EB8-C0DE-4A48-8466-33C37F12F84D}" type="presOf" srcId="{49FA7A3D-0343-4A99-86BC-AA6D035DC379}" destId="{D434C70B-2F41-404E-911E-7894129EEB32}" srcOrd="0" destOrd="0" presId="urn:microsoft.com/office/officeart/2005/8/layout/vList2"/>
    <dgm:cxn modelId="{01135B93-F3FF-47F8-8013-26C1A5A06B02}" type="presOf" srcId="{A4940F24-A20D-43D3-934F-0E96A7993024}" destId="{C3DD8134-FB66-4789-A5AD-A9659D876F81}" srcOrd="0" destOrd="0" presId="urn:microsoft.com/office/officeart/2005/8/layout/vList2"/>
    <dgm:cxn modelId="{459E3754-A76E-4302-A289-F32E63488CD3}" type="presOf" srcId="{F0BE33A8-1E90-428D-B051-39676454AE25}" destId="{856E1E17-AFE5-4333-8D6A-537E58786259}" srcOrd="0" destOrd="0" presId="urn:microsoft.com/office/officeart/2005/8/layout/vList2"/>
    <dgm:cxn modelId="{C251F87F-CFC6-41B0-A164-C18544EA0A51}" srcId="{7C3B1BBD-E085-4B82-8245-C16AEB337589}" destId="{F0BE33A8-1E90-428D-B051-39676454AE25}" srcOrd="1" destOrd="0" parTransId="{5126D47C-9B65-4B46-B1A9-B0B83E56560E}" sibTransId="{E1E30E10-A521-4470-8163-D256E637617F}"/>
    <dgm:cxn modelId="{5A5F817D-7553-435B-A59C-FD8A52046A4F}" type="presOf" srcId="{0FF2B9CF-E8DC-4850-A8CE-60D625F8CCD7}" destId="{3DABAA77-5EC4-4D31-8267-2374D65C810A}" srcOrd="0" destOrd="0" presId="urn:microsoft.com/office/officeart/2005/8/layout/vList2"/>
    <dgm:cxn modelId="{83B87DC6-9E8E-4EE4-B334-932594D929B1}" srcId="{7C3B1BBD-E085-4B82-8245-C16AEB337589}" destId="{0FF2B9CF-E8DC-4850-A8CE-60D625F8CCD7}" srcOrd="5" destOrd="0" parTransId="{3553A64C-2F8C-448A-903F-F0B173AFEC4D}" sibTransId="{0AB7C44C-61C9-48DE-81DA-A0B2C14145E8}"/>
    <dgm:cxn modelId="{7DA873E2-C33E-494C-A125-36575275D212}" type="presParOf" srcId="{55F62C93-407E-4B00-8773-C4B398CAB6FE}" destId="{5FDC3426-5DDE-406C-A3CB-B4F2CBCCA8B4}" srcOrd="0" destOrd="0" presId="urn:microsoft.com/office/officeart/2005/8/layout/vList2"/>
    <dgm:cxn modelId="{73786049-CAE0-4026-A844-10B2F8FFDE9A}" type="presParOf" srcId="{55F62C93-407E-4B00-8773-C4B398CAB6FE}" destId="{A481C05B-DDF3-4735-A158-DEE5E8648941}" srcOrd="1" destOrd="0" presId="urn:microsoft.com/office/officeart/2005/8/layout/vList2"/>
    <dgm:cxn modelId="{C4674E48-E9BB-4BFF-B3C3-388AE8F3DA8F}" type="presParOf" srcId="{55F62C93-407E-4B00-8773-C4B398CAB6FE}" destId="{856E1E17-AFE5-4333-8D6A-537E58786259}" srcOrd="2" destOrd="0" presId="urn:microsoft.com/office/officeart/2005/8/layout/vList2"/>
    <dgm:cxn modelId="{39037F7D-98BD-49C3-A0EF-4956BFB15826}" type="presParOf" srcId="{55F62C93-407E-4B00-8773-C4B398CAB6FE}" destId="{790FF104-4E28-41B5-9330-EBFFBBDFAAD4}" srcOrd="3" destOrd="0" presId="urn:microsoft.com/office/officeart/2005/8/layout/vList2"/>
    <dgm:cxn modelId="{BDC98A24-CBE9-4257-AECB-AE741C960D17}" type="presParOf" srcId="{55F62C93-407E-4B00-8773-C4B398CAB6FE}" destId="{E148A9FC-BAB7-4E73-ADD4-B4D79C66F6E1}" srcOrd="4" destOrd="0" presId="urn:microsoft.com/office/officeart/2005/8/layout/vList2"/>
    <dgm:cxn modelId="{121BFD9F-E997-4DFE-BE5A-C4C9A1A1EEFD}" type="presParOf" srcId="{55F62C93-407E-4B00-8773-C4B398CAB6FE}" destId="{88ECDCBE-03AF-40A3-991B-0DC15645C121}" srcOrd="5" destOrd="0" presId="urn:microsoft.com/office/officeart/2005/8/layout/vList2"/>
    <dgm:cxn modelId="{DF96740A-BC74-487D-9187-9F8D59C13512}" type="presParOf" srcId="{55F62C93-407E-4B00-8773-C4B398CAB6FE}" destId="{C3DD8134-FB66-4789-A5AD-A9659D876F81}" srcOrd="6" destOrd="0" presId="urn:microsoft.com/office/officeart/2005/8/layout/vList2"/>
    <dgm:cxn modelId="{0B2BB64A-E78E-4264-9ADB-472E0B3658B1}" type="presParOf" srcId="{55F62C93-407E-4B00-8773-C4B398CAB6FE}" destId="{43F0D3E5-1860-49D9-BF53-393B6B896A24}" srcOrd="7" destOrd="0" presId="urn:microsoft.com/office/officeart/2005/8/layout/vList2"/>
    <dgm:cxn modelId="{E6F4DF9E-EBF8-4846-BB96-481E206FBEB6}" type="presParOf" srcId="{55F62C93-407E-4B00-8773-C4B398CAB6FE}" destId="{5D05BA31-8EEF-426C-AFD8-192593265762}" srcOrd="8" destOrd="0" presId="urn:microsoft.com/office/officeart/2005/8/layout/vList2"/>
    <dgm:cxn modelId="{44B83F40-3A77-4AFE-8D56-E4CDC7ABB11F}" type="presParOf" srcId="{55F62C93-407E-4B00-8773-C4B398CAB6FE}" destId="{9D9961C8-2CED-416D-B71F-80B224F3BB90}" srcOrd="9" destOrd="0" presId="urn:microsoft.com/office/officeart/2005/8/layout/vList2"/>
    <dgm:cxn modelId="{5C0302AF-2B18-4403-B5CF-0590A8EB8F3D}" type="presParOf" srcId="{55F62C93-407E-4B00-8773-C4B398CAB6FE}" destId="{3DABAA77-5EC4-4D31-8267-2374D65C810A}" srcOrd="10" destOrd="0" presId="urn:microsoft.com/office/officeart/2005/8/layout/vList2"/>
    <dgm:cxn modelId="{949B09CE-4393-4A92-9709-465E42B7E21B}" type="presParOf" srcId="{55F62C93-407E-4B00-8773-C4B398CAB6FE}" destId="{4E100021-2033-4EB9-A37A-BEED740C7C44}" srcOrd="11" destOrd="0" presId="urn:microsoft.com/office/officeart/2005/8/layout/vList2"/>
    <dgm:cxn modelId="{F7024EE5-1AE2-4791-9EE6-A7380AB790C9}" type="presParOf" srcId="{55F62C93-407E-4B00-8773-C4B398CAB6FE}" destId="{D434C70B-2F41-404E-911E-7894129EEB32}" srcOrd="1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7C3B1BBD-E085-4B82-8245-C16AEB337589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A4940F24-A20D-43D3-934F-0E96A7993024}">
      <dgm:prSet/>
      <dgm:spPr/>
      <dgm:t>
        <a:bodyPr/>
        <a:lstStyle/>
        <a:p>
          <a:r>
            <a:rPr lang="en-US" dirty="0" err="1"/>
            <a:t>journalctl</a:t>
          </a:r>
          <a:endParaRPr lang="en-US" dirty="0"/>
        </a:p>
      </dgm:t>
    </dgm:pt>
    <dgm:pt modelId="{2A176C7C-294A-499E-A862-D863D28304E3}" type="parTrans" cxnId="{0AD5ED94-0606-4CE0-A456-6125AD92B2A6}">
      <dgm:prSet/>
      <dgm:spPr/>
      <dgm:t>
        <a:bodyPr/>
        <a:lstStyle/>
        <a:p>
          <a:endParaRPr lang="en-US"/>
        </a:p>
      </dgm:t>
    </dgm:pt>
    <dgm:pt modelId="{D109D7D6-498F-4EC6-9DA1-0F8723B3483C}" type="sibTrans" cxnId="{0AD5ED94-0606-4CE0-A456-6125AD92B2A6}">
      <dgm:prSet/>
      <dgm:spPr/>
      <dgm:t>
        <a:bodyPr/>
        <a:lstStyle/>
        <a:p>
          <a:endParaRPr lang="en-US"/>
        </a:p>
      </dgm:t>
    </dgm:pt>
    <dgm:pt modelId="{F0BE33A8-1E90-428D-B051-39676454AE25}">
      <dgm:prSet/>
      <dgm:spPr/>
      <dgm:t>
        <a:bodyPr/>
        <a:lstStyle/>
        <a:p>
          <a:pPr>
            <a:buNone/>
          </a:pPr>
          <a:r>
            <a:rPr lang="en-US" dirty="0" err="1"/>
            <a:t>dmesg</a:t>
          </a:r>
          <a:r>
            <a:rPr lang="en-US" dirty="0"/>
            <a:t>	</a:t>
          </a:r>
          <a:endParaRPr lang="sk-SK" dirty="0"/>
        </a:p>
      </dgm:t>
    </dgm:pt>
    <dgm:pt modelId="{5126D47C-9B65-4B46-B1A9-B0B83E56560E}" type="parTrans" cxnId="{C251F87F-CFC6-41B0-A164-C18544EA0A51}">
      <dgm:prSet/>
      <dgm:spPr/>
      <dgm:t>
        <a:bodyPr/>
        <a:lstStyle/>
        <a:p>
          <a:endParaRPr lang="sk-SK"/>
        </a:p>
      </dgm:t>
    </dgm:pt>
    <dgm:pt modelId="{E1E30E10-A521-4470-8163-D256E637617F}" type="sibTrans" cxnId="{C251F87F-CFC6-41B0-A164-C18544EA0A51}">
      <dgm:prSet/>
      <dgm:spPr/>
      <dgm:t>
        <a:bodyPr/>
        <a:lstStyle/>
        <a:p>
          <a:endParaRPr lang="sk-SK"/>
        </a:p>
      </dgm:t>
    </dgm:pt>
    <dgm:pt modelId="{B9C3D412-AA59-4383-8199-BF833630072C}">
      <dgm:prSet/>
      <dgm:spPr/>
      <dgm:t>
        <a:bodyPr/>
        <a:lstStyle/>
        <a:p>
          <a:r>
            <a:rPr lang="sk-SK" dirty="0"/>
            <a:t>systémov</a:t>
          </a:r>
          <a:r>
            <a:rPr lang="en-US" dirty="0"/>
            <a:t>e</a:t>
          </a:r>
          <a:r>
            <a:rPr lang="sk-SK" dirty="0"/>
            <a:t> log</a:t>
          </a:r>
          <a:r>
            <a:rPr lang="en-US" dirty="0"/>
            <a:t>y</a:t>
          </a:r>
          <a:endParaRPr lang="sk-SK" dirty="0"/>
        </a:p>
      </dgm:t>
    </dgm:pt>
    <dgm:pt modelId="{B12CC8CC-66B2-4335-B9A3-6CA96082C85B}" type="parTrans" cxnId="{E40BDF42-EE02-4985-9D5F-876C3DEA4C0E}">
      <dgm:prSet/>
      <dgm:spPr/>
      <dgm:t>
        <a:bodyPr/>
        <a:lstStyle/>
        <a:p>
          <a:endParaRPr lang="sk-SK"/>
        </a:p>
      </dgm:t>
    </dgm:pt>
    <dgm:pt modelId="{D2E2F6F6-BD47-4662-B290-B9AC9057CC30}" type="sibTrans" cxnId="{E40BDF42-EE02-4985-9D5F-876C3DEA4C0E}">
      <dgm:prSet/>
      <dgm:spPr/>
      <dgm:t>
        <a:bodyPr/>
        <a:lstStyle/>
        <a:p>
          <a:endParaRPr lang="sk-SK"/>
        </a:p>
      </dgm:t>
    </dgm:pt>
    <dgm:pt modelId="{32E23335-659A-4540-B88E-E1E05970B061}">
      <dgm:prSet/>
      <dgm:spPr/>
      <dgm:t>
        <a:bodyPr/>
        <a:lstStyle/>
        <a:p>
          <a:r>
            <a:rPr lang="sk-SK" dirty="0"/>
            <a:t>sudo apt install rsyslog</a:t>
          </a:r>
        </a:p>
      </dgm:t>
    </dgm:pt>
    <dgm:pt modelId="{4FDFA48E-DFD7-4742-8955-2C788F80BA82}" type="parTrans" cxnId="{8B551EB1-B866-4092-BF5E-6EAB4F8F199D}">
      <dgm:prSet/>
      <dgm:spPr/>
      <dgm:t>
        <a:bodyPr/>
        <a:lstStyle/>
        <a:p>
          <a:endParaRPr lang="sk-SK"/>
        </a:p>
      </dgm:t>
    </dgm:pt>
    <dgm:pt modelId="{FE5987B1-2799-481A-B3AE-DA38DEBA788E}" type="sibTrans" cxnId="{8B551EB1-B866-4092-BF5E-6EAB4F8F199D}">
      <dgm:prSet/>
      <dgm:spPr/>
      <dgm:t>
        <a:bodyPr/>
        <a:lstStyle/>
        <a:p>
          <a:endParaRPr lang="sk-SK"/>
        </a:p>
      </dgm:t>
    </dgm:pt>
    <dgm:pt modelId="{9F4E88A7-7C7F-4B0E-B45F-C64A2F2B66E3}">
      <dgm:prSet/>
      <dgm:spPr/>
      <dgm:t>
        <a:bodyPr/>
        <a:lstStyle/>
        <a:p>
          <a:r>
            <a:rPr lang="en-US" dirty="0"/>
            <a:t>grep </a:t>
          </a:r>
          <a:r>
            <a:rPr lang="en-US" dirty="0" err="1"/>
            <a:t>xyz</a:t>
          </a:r>
          <a:r>
            <a:rPr lang="en-US" dirty="0"/>
            <a:t> </a:t>
          </a:r>
          <a:r>
            <a:rPr lang="sk-SK" dirty="0"/>
            <a:t>/var/log/auth.log</a:t>
          </a:r>
        </a:p>
      </dgm:t>
    </dgm:pt>
    <dgm:pt modelId="{AA737255-3015-4B82-9EC7-85D7F9A0ABEF}" type="parTrans" cxnId="{0A4572F6-93AD-4A71-B77F-961A5DC6E30D}">
      <dgm:prSet/>
      <dgm:spPr/>
      <dgm:t>
        <a:bodyPr/>
        <a:lstStyle/>
        <a:p>
          <a:endParaRPr lang="sk-SK"/>
        </a:p>
      </dgm:t>
    </dgm:pt>
    <dgm:pt modelId="{50216D89-C660-400F-A6A6-24B50313A328}" type="sibTrans" cxnId="{0A4572F6-93AD-4A71-B77F-961A5DC6E30D}">
      <dgm:prSet/>
      <dgm:spPr/>
      <dgm:t>
        <a:bodyPr/>
        <a:lstStyle/>
        <a:p>
          <a:endParaRPr lang="sk-SK"/>
        </a:p>
      </dgm:t>
    </dgm:pt>
    <dgm:pt modelId="{1ABA743F-9AFC-42E6-BF49-1E2C75FFBACF}">
      <dgm:prSet/>
      <dgm:spPr/>
      <dgm:t>
        <a:bodyPr/>
        <a:lstStyle/>
        <a:p>
          <a:pPr>
            <a:buNone/>
          </a:pPr>
          <a:r>
            <a:rPr lang="en-US" dirty="0" err="1" smtClean="0"/>
            <a:t>lsof</a:t>
          </a:r>
          <a:endParaRPr lang="sk-SK" dirty="0"/>
        </a:p>
      </dgm:t>
    </dgm:pt>
    <dgm:pt modelId="{E2FD6926-210E-4A93-AA84-9764E7743802}" type="parTrans" cxnId="{F2C680ED-B7A4-4BF1-B9DE-DA0434A69192}">
      <dgm:prSet/>
      <dgm:spPr/>
      <dgm:t>
        <a:bodyPr/>
        <a:lstStyle/>
        <a:p>
          <a:endParaRPr lang="sk-SK"/>
        </a:p>
      </dgm:t>
    </dgm:pt>
    <dgm:pt modelId="{3E394275-B8E6-403E-9A20-92F7E27C7174}" type="sibTrans" cxnId="{F2C680ED-B7A4-4BF1-B9DE-DA0434A69192}">
      <dgm:prSet/>
      <dgm:spPr/>
      <dgm:t>
        <a:bodyPr/>
        <a:lstStyle/>
        <a:p>
          <a:endParaRPr lang="sk-SK"/>
        </a:p>
      </dgm:t>
    </dgm:pt>
    <dgm:pt modelId="{D3661B32-22F2-4F38-8C3E-18364CFD06F0}">
      <dgm:prSet/>
      <dgm:spPr/>
      <dgm:t>
        <a:bodyPr/>
        <a:lstStyle/>
        <a:p>
          <a:pPr>
            <a:buNone/>
          </a:pPr>
          <a:r>
            <a:rPr lang="sk-SK" dirty="0" smtClean="0"/>
            <a:t>Vyhľadajte potenciálny bezpečnostný incident </a:t>
          </a:r>
          <a:r>
            <a:rPr lang="en-US" dirty="0" smtClean="0"/>
            <a:t>&gt;</a:t>
          </a:r>
          <a:endParaRPr lang="sk-SK" dirty="0"/>
        </a:p>
      </dgm:t>
    </dgm:pt>
    <dgm:pt modelId="{4DBC24E9-307E-4CC8-98FD-359762F3ABB1}" type="parTrans" cxnId="{9EEF956A-1E57-40D4-98AD-8B889EADDFC0}">
      <dgm:prSet/>
      <dgm:spPr/>
      <dgm:t>
        <a:bodyPr/>
        <a:lstStyle/>
        <a:p>
          <a:endParaRPr lang="sk-SK"/>
        </a:p>
      </dgm:t>
    </dgm:pt>
    <dgm:pt modelId="{51B7EA1E-B075-4BC0-8558-AB370AC29769}" type="sibTrans" cxnId="{9EEF956A-1E57-40D4-98AD-8B889EADDFC0}">
      <dgm:prSet/>
      <dgm:spPr/>
      <dgm:t>
        <a:bodyPr/>
        <a:lstStyle/>
        <a:p>
          <a:endParaRPr lang="sk-SK"/>
        </a:p>
      </dgm:t>
    </dgm:pt>
    <dgm:pt modelId="{55F62C93-407E-4B00-8773-C4B398CAB6FE}" type="pres">
      <dgm:prSet presAssocID="{7C3B1BBD-E085-4B82-8245-C16AEB337589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sk-SK"/>
        </a:p>
      </dgm:t>
    </dgm:pt>
    <dgm:pt modelId="{8C4F698F-B13B-41D0-999D-C9B6CC36CAC5}" type="pres">
      <dgm:prSet presAssocID="{B9C3D412-AA59-4383-8199-BF833630072C}" presName="parentText" presStyleLbl="node1" presStyleIdx="0" presStyleCnt="7">
        <dgm:presLayoutVars>
          <dgm:chMax val="0"/>
          <dgm:bulletEnabled val="1"/>
        </dgm:presLayoutVars>
      </dgm:prSet>
      <dgm:spPr/>
      <dgm:t>
        <a:bodyPr/>
        <a:lstStyle/>
        <a:p>
          <a:endParaRPr lang="sk-SK"/>
        </a:p>
      </dgm:t>
    </dgm:pt>
    <dgm:pt modelId="{3C933C13-300D-4650-B109-97FE187608FD}" type="pres">
      <dgm:prSet presAssocID="{D2E2F6F6-BD47-4662-B290-B9AC9057CC30}" presName="spacer" presStyleCnt="0"/>
      <dgm:spPr/>
    </dgm:pt>
    <dgm:pt modelId="{856E1E17-AFE5-4333-8D6A-537E58786259}" type="pres">
      <dgm:prSet presAssocID="{F0BE33A8-1E90-428D-B051-39676454AE25}" presName="parentText" presStyleLbl="node1" presStyleIdx="1" presStyleCnt="7" custLinFactY="209774" custLinFactNeighborY="300000">
        <dgm:presLayoutVars>
          <dgm:chMax val="0"/>
          <dgm:bulletEnabled val="1"/>
        </dgm:presLayoutVars>
      </dgm:prSet>
      <dgm:spPr/>
      <dgm:t>
        <a:bodyPr/>
        <a:lstStyle/>
        <a:p>
          <a:endParaRPr lang="sk-SK"/>
        </a:p>
      </dgm:t>
    </dgm:pt>
    <dgm:pt modelId="{790FF104-4E28-41B5-9330-EBFFBBDFAAD4}" type="pres">
      <dgm:prSet presAssocID="{E1E30E10-A521-4470-8163-D256E637617F}" presName="spacer" presStyleCnt="0"/>
      <dgm:spPr/>
    </dgm:pt>
    <dgm:pt modelId="{3B8FC697-6AB7-4574-87F8-ED0CAC56E8BD}" type="pres">
      <dgm:prSet presAssocID="{9F4E88A7-7C7F-4B0E-B45F-C64A2F2B66E3}" presName="parentText" presStyleLbl="node1" presStyleIdx="2" presStyleCnt="7" custLinFactY="-93426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 lang="sk-SK"/>
        </a:p>
      </dgm:t>
    </dgm:pt>
    <dgm:pt modelId="{3B9BA2BD-776D-4A04-B329-0DD2D77EF659}" type="pres">
      <dgm:prSet presAssocID="{50216D89-C660-400F-A6A6-24B50313A328}" presName="spacer" presStyleCnt="0"/>
      <dgm:spPr/>
    </dgm:pt>
    <dgm:pt modelId="{C3DD8134-FB66-4789-A5AD-A9659D876F81}" type="pres">
      <dgm:prSet presAssocID="{A4940F24-A20D-43D3-934F-0E96A7993024}" presName="parentText" presStyleLbl="node1" presStyleIdx="3" presStyleCnt="7" custLinFactY="-84315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 lang="sk-SK"/>
        </a:p>
      </dgm:t>
    </dgm:pt>
    <dgm:pt modelId="{43F0D3E5-1860-49D9-BF53-393B6B896A24}" type="pres">
      <dgm:prSet presAssocID="{D109D7D6-498F-4EC6-9DA1-0F8723B3483C}" presName="spacer" presStyleCnt="0"/>
      <dgm:spPr/>
    </dgm:pt>
    <dgm:pt modelId="{680485F9-0103-4BFD-9085-59AB9A285BAD}" type="pres">
      <dgm:prSet presAssocID="{32E23335-659A-4540-B88E-E1E05970B061}" presName="parentText" presStyleLbl="node1" presStyleIdx="4" presStyleCnt="7" custLinFactY="-400000" custLinFactNeighborY="-420157">
        <dgm:presLayoutVars>
          <dgm:chMax val="0"/>
          <dgm:bulletEnabled val="1"/>
        </dgm:presLayoutVars>
      </dgm:prSet>
      <dgm:spPr/>
      <dgm:t>
        <a:bodyPr/>
        <a:lstStyle/>
        <a:p>
          <a:endParaRPr lang="sk-SK"/>
        </a:p>
      </dgm:t>
    </dgm:pt>
    <dgm:pt modelId="{EC26AA76-B168-4E08-92CC-F56C8FD128AF}" type="pres">
      <dgm:prSet presAssocID="{FE5987B1-2799-481A-B3AE-DA38DEBA788E}" presName="spacer" presStyleCnt="0"/>
      <dgm:spPr/>
    </dgm:pt>
    <dgm:pt modelId="{7539851E-AF2B-49E8-9975-EA5E98050450}" type="pres">
      <dgm:prSet presAssocID="{1ABA743F-9AFC-42E6-BF49-1E2C75FFBACF}" presName="parentText" presStyleLbl="node1" presStyleIdx="5" presStyleCnt="7" custLinFactY="-68620" custLinFactNeighborX="-1369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 lang="sk-SK"/>
        </a:p>
      </dgm:t>
    </dgm:pt>
    <dgm:pt modelId="{C6161DB9-BF98-43AD-9047-427298965052}" type="pres">
      <dgm:prSet presAssocID="{3E394275-B8E6-403E-9A20-92F7E27C7174}" presName="spacer" presStyleCnt="0"/>
      <dgm:spPr/>
    </dgm:pt>
    <dgm:pt modelId="{7BF3A151-3272-43A3-99B0-4718EF6A1F48}" type="pres">
      <dgm:prSet presAssocID="{D3661B32-22F2-4F38-8C3E-18364CFD06F0}" presName="parentText" presStyleLbl="node1" presStyleIdx="6" presStyleCnt="7" custLinFactY="-62331" custLinFactNeighborX="0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 lang="sk-SK"/>
        </a:p>
      </dgm:t>
    </dgm:pt>
  </dgm:ptLst>
  <dgm:cxnLst>
    <dgm:cxn modelId="{C634E9DA-2DB2-4756-A9DA-C1837DB47A83}" type="presOf" srcId="{9F4E88A7-7C7F-4B0E-B45F-C64A2F2B66E3}" destId="{3B8FC697-6AB7-4574-87F8-ED0CAC56E8BD}" srcOrd="0" destOrd="0" presId="urn:microsoft.com/office/officeart/2005/8/layout/vList2"/>
    <dgm:cxn modelId="{459E3754-A76E-4302-A289-F32E63488CD3}" type="presOf" srcId="{F0BE33A8-1E90-428D-B051-39676454AE25}" destId="{856E1E17-AFE5-4333-8D6A-537E58786259}" srcOrd="0" destOrd="0" presId="urn:microsoft.com/office/officeart/2005/8/layout/vList2"/>
    <dgm:cxn modelId="{0AD5ED94-0606-4CE0-A456-6125AD92B2A6}" srcId="{7C3B1BBD-E085-4B82-8245-C16AEB337589}" destId="{A4940F24-A20D-43D3-934F-0E96A7993024}" srcOrd="3" destOrd="0" parTransId="{2A176C7C-294A-499E-A862-D863D28304E3}" sibTransId="{D109D7D6-498F-4EC6-9DA1-0F8723B3483C}"/>
    <dgm:cxn modelId="{9EEF956A-1E57-40D4-98AD-8B889EADDFC0}" srcId="{7C3B1BBD-E085-4B82-8245-C16AEB337589}" destId="{D3661B32-22F2-4F38-8C3E-18364CFD06F0}" srcOrd="6" destOrd="0" parTransId="{4DBC24E9-307E-4CC8-98FD-359762F3ABB1}" sibTransId="{51B7EA1E-B075-4BC0-8558-AB370AC29769}"/>
    <dgm:cxn modelId="{72019BD5-D3A8-4377-A984-37586EB1E0AF}" type="presOf" srcId="{B9C3D412-AA59-4383-8199-BF833630072C}" destId="{8C4F698F-B13B-41D0-999D-C9B6CC36CAC5}" srcOrd="0" destOrd="0" presId="urn:microsoft.com/office/officeart/2005/8/layout/vList2"/>
    <dgm:cxn modelId="{F919A843-D916-46A6-8DE6-72B3BD8A311D}" type="presOf" srcId="{1ABA743F-9AFC-42E6-BF49-1E2C75FFBACF}" destId="{7539851E-AF2B-49E8-9975-EA5E98050450}" srcOrd="0" destOrd="0" presId="urn:microsoft.com/office/officeart/2005/8/layout/vList2"/>
    <dgm:cxn modelId="{8B551EB1-B866-4092-BF5E-6EAB4F8F199D}" srcId="{7C3B1BBD-E085-4B82-8245-C16AEB337589}" destId="{32E23335-659A-4540-B88E-E1E05970B061}" srcOrd="4" destOrd="0" parTransId="{4FDFA48E-DFD7-4742-8955-2C788F80BA82}" sibTransId="{FE5987B1-2799-481A-B3AE-DA38DEBA788E}"/>
    <dgm:cxn modelId="{E40BDF42-EE02-4985-9D5F-876C3DEA4C0E}" srcId="{7C3B1BBD-E085-4B82-8245-C16AEB337589}" destId="{B9C3D412-AA59-4383-8199-BF833630072C}" srcOrd="0" destOrd="0" parTransId="{B12CC8CC-66B2-4335-B9A3-6CA96082C85B}" sibTransId="{D2E2F6F6-BD47-4662-B290-B9AC9057CC30}"/>
    <dgm:cxn modelId="{01135B93-F3FF-47F8-8013-26C1A5A06B02}" type="presOf" srcId="{A4940F24-A20D-43D3-934F-0E96A7993024}" destId="{C3DD8134-FB66-4789-A5AD-A9659D876F81}" srcOrd="0" destOrd="0" presId="urn:microsoft.com/office/officeart/2005/8/layout/vList2"/>
    <dgm:cxn modelId="{46259639-548A-45D7-B09A-429991937924}" type="presOf" srcId="{7C3B1BBD-E085-4B82-8245-C16AEB337589}" destId="{55F62C93-407E-4B00-8773-C4B398CAB6FE}" srcOrd="0" destOrd="0" presId="urn:microsoft.com/office/officeart/2005/8/layout/vList2"/>
    <dgm:cxn modelId="{2DB35873-987D-4B6A-92F8-76DDE0519ECF}" type="presOf" srcId="{32E23335-659A-4540-B88E-E1E05970B061}" destId="{680485F9-0103-4BFD-9085-59AB9A285BAD}" srcOrd="0" destOrd="0" presId="urn:microsoft.com/office/officeart/2005/8/layout/vList2"/>
    <dgm:cxn modelId="{C251F87F-CFC6-41B0-A164-C18544EA0A51}" srcId="{7C3B1BBD-E085-4B82-8245-C16AEB337589}" destId="{F0BE33A8-1E90-428D-B051-39676454AE25}" srcOrd="1" destOrd="0" parTransId="{5126D47C-9B65-4B46-B1A9-B0B83E56560E}" sibTransId="{E1E30E10-A521-4470-8163-D256E637617F}"/>
    <dgm:cxn modelId="{F2C680ED-B7A4-4BF1-B9DE-DA0434A69192}" srcId="{7C3B1BBD-E085-4B82-8245-C16AEB337589}" destId="{1ABA743F-9AFC-42E6-BF49-1E2C75FFBACF}" srcOrd="5" destOrd="0" parTransId="{E2FD6926-210E-4A93-AA84-9764E7743802}" sibTransId="{3E394275-B8E6-403E-9A20-92F7E27C7174}"/>
    <dgm:cxn modelId="{0A4572F6-93AD-4A71-B77F-961A5DC6E30D}" srcId="{7C3B1BBD-E085-4B82-8245-C16AEB337589}" destId="{9F4E88A7-7C7F-4B0E-B45F-C64A2F2B66E3}" srcOrd="2" destOrd="0" parTransId="{AA737255-3015-4B82-9EC7-85D7F9A0ABEF}" sibTransId="{50216D89-C660-400F-A6A6-24B50313A328}"/>
    <dgm:cxn modelId="{ADEF82D6-641A-4025-A997-3BEFBCF4F5A7}" type="presOf" srcId="{D3661B32-22F2-4F38-8C3E-18364CFD06F0}" destId="{7BF3A151-3272-43A3-99B0-4718EF6A1F48}" srcOrd="0" destOrd="0" presId="urn:microsoft.com/office/officeart/2005/8/layout/vList2"/>
    <dgm:cxn modelId="{B5E73041-FA56-47CD-847B-0567FAD8AB32}" type="presParOf" srcId="{55F62C93-407E-4B00-8773-C4B398CAB6FE}" destId="{8C4F698F-B13B-41D0-999D-C9B6CC36CAC5}" srcOrd="0" destOrd="0" presId="urn:microsoft.com/office/officeart/2005/8/layout/vList2"/>
    <dgm:cxn modelId="{5F17E31E-234D-44A3-BE90-5C94C72A2452}" type="presParOf" srcId="{55F62C93-407E-4B00-8773-C4B398CAB6FE}" destId="{3C933C13-300D-4650-B109-97FE187608FD}" srcOrd="1" destOrd="0" presId="urn:microsoft.com/office/officeart/2005/8/layout/vList2"/>
    <dgm:cxn modelId="{C4674E48-E9BB-4BFF-B3C3-388AE8F3DA8F}" type="presParOf" srcId="{55F62C93-407E-4B00-8773-C4B398CAB6FE}" destId="{856E1E17-AFE5-4333-8D6A-537E58786259}" srcOrd="2" destOrd="0" presId="urn:microsoft.com/office/officeart/2005/8/layout/vList2"/>
    <dgm:cxn modelId="{39037F7D-98BD-49C3-A0EF-4956BFB15826}" type="presParOf" srcId="{55F62C93-407E-4B00-8773-C4B398CAB6FE}" destId="{790FF104-4E28-41B5-9330-EBFFBBDFAAD4}" srcOrd="3" destOrd="0" presId="urn:microsoft.com/office/officeart/2005/8/layout/vList2"/>
    <dgm:cxn modelId="{0CBB411F-FDD0-4378-AEFE-CCF53E10B2DD}" type="presParOf" srcId="{55F62C93-407E-4B00-8773-C4B398CAB6FE}" destId="{3B8FC697-6AB7-4574-87F8-ED0CAC56E8BD}" srcOrd="4" destOrd="0" presId="urn:microsoft.com/office/officeart/2005/8/layout/vList2"/>
    <dgm:cxn modelId="{D920484B-F7BD-4C44-8D66-C1B6FC72B6A3}" type="presParOf" srcId="{55F62C93-407E-4B00-8773-C4B398CAB6FE}" destId="{3B9BA2BD-776D-4A04-B329-0DD2D77EF659}" srcOrd="5" destOrd="0" presId="urn:microsoft.com/office/officeart/2005/8/layout/vList2"/>
    <dgm:cxn modelId="{DF96740A-BC74-487D-9187-9F8D59C13512}" type="presParOf" srcId="{55F62C93-407E-4B00-8773-C4B398CAB6FE}" destId="{C3DD8134-FB66-4789-A5AD-A9659D876F81}" srcOrd="6" destOrd="0" presId="urn:microsoft.com/office/officeart/2005/8/layout/vList2"/>
    <dgm:cxn modelId="{0B2BB64A-E78E-4264-9ADB-472E0B3658B1}" type="presParOf" srcId="{55F62C93-407E-4B00-8773-C4B398CAB6FE}" destId="{43F0D3E5-1860-49D9-BF53-393B6B896A24}" srcOrd="7" destOrd="0" presId="urn:microsoft.com/office/officeart/2005/8/layout/vList2"/>
    <dgm:cxn modelId="{B27BD2D3-9080-489A-8054-4590D51D61CD}" type="presParOf" srcId="{55F62C93-407E-4B00-8773-C4B398CAB6FE}" destId="{680485F9-0103-4BFD-9085-59AB9A285BAD}" srcOrd="8" destOrd="0" presId="urn:microsoft.com/office/officeart/2005/8/layout/vList2"/>
    <dgm:cxn modelId="{4AA0A37B-8330-4BD7-9463-D2EB575F3D85}" type="presParOf" srcId="{55F62C93-407E-4B00-8773-C4B398CAB6FE}" destId="{EC26AA76-B168-4E08-92CC-F56C8FD128AF}" srcOrd="9" destOrd="0" presId="urn:microsoft.com/office/officeart/2005/8/layout/vList2"/>
    <dgm:cxn modelId="{57EDD654-11D5-4AE6-9651-CCB4ECADF7B4}" type="presParOf" srcId="{55F62C93-407E-4B00-8773-C4B398CAB6FE}" destId="{7539851E-AF2B-49E8-9975-EA5E98050450}" srcOrd="10" destOrd="0" presId="urn:microsoft.com/office/officeart/2005/8/layout/vList2"/>
    <dgm:cxn modelId="{40153828-FF65-4CD6-BA3D-37EA3FE0BE4D}" type="presParOf" srcId="{55F62C93-407E-4B00-8773-C4B398CAB6FE}" destId="{C6161DB9-BF98-43AD-9047-427298965052}" srcOrd="11" destOrd="0" presId="urn:microsoft.com/office/officeart/2005/8/layout/vList2"/>
    <dgm:cxn modelId="{27056FDC-C338-4059-9F46-8732DF42780F}" type="presParOf" srcId="{55F62C93-407E-4B00-8773-C4B398CAB6FE}" destId="{7BF3A151-3272-43A3-99B0-4718EF6A1F48}" srcOrd="1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7C3B1BBD-E085-4B82-8245-C16AEB337589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7FB8B2DF-DD70-45B9-94FF-5DA2420C4CB4}">
      <dgm:prSet/>
      <dgm:spPr/>
      <dgm:t>
        <a:bodyPr/>
        <a:lstStyle/>
        <a:p>
          <a:r>
            <a:rPr lang="sk-SK" dirty="0"/>
            <a:t>Princíp "</a:t>
          </a:r>
          <a:r>
            <a:rPr lang="sk-SK" dirty="0" err="1"/>
            <a:t>least</a:t>
          </a:r>
          <a:r>
            <a:rPr lang="sk-SK" dirty="0"/>
            <a:t> </a:t>
          </a:r>
          <a:r>
            <a:rPr lang="sk-SK" dirty="0" err="1"/>
            <a:t>privilege</a:t>
          </a:r>
          <a:r>
            <a:rPr lang="sk-SK" dirty="0"/>
            <a:t>" – bežní používatelia </a:t>
          </a:r>
          <a:r>
            <a:rPr lang="sk-SK" dirty="0" err="1"/>
            <a:t>vs</a:t>
          </a:r>
          <a:r>
            <a:rPr lang="sk-SK" dirty="0"/>
            <a:t> </a:t>
          </a:r>
          <a:r>
            <a:rPr lang="sk-SK" dirty="0" err="1"/>
            <a:t>root</a:t>
          </a:r>
          <a:endParaRPr lang="en-US" dirty="0"/>
        </a:p>
      </dgm:t>
    </dgm:pt>
    <dgm:pt modelId="{D98D3950-C2F7-420B-86C3-D287D341D147}" type="parTrans" cxnId="{6DDE5DA9-4034-49BE-A499-706833EFC6E2}">
      <dgm:prSet/>
      <dgm:spPr/>
      <dgm:t>
        <a:bodyPr/>
        <a:lstStyle/>
        <a:p>
          <a:endParaRPr lang="en-US"/>
        </a:p>
      </dgm:t>
    </dgm:pt>
    <dgm:pt modelId="{4698DA57-CD82-44DC-8002-610E11C62CE9}" type="sibTrans" cxnId="{6DDE5DA9-4034-49BE-A499-706833EFC6E2}">
      <dgm:prSet/>
      <dgm:spPr/>
      <dgm:t>
        <a:bodyPr/>
        <a:lstStyle/>
        <a:p>
          <a:endParaRPr lang="en-US"/>
        </a:p>
      </dgm:t>
    </dgm:pt>
    <dgm:pt modelId="{4BA9AC0B-8FE1-464A-B2C2-4D6F95D420F6}">
      <dgm:prSet/>
      <dgm:spPr/>
      <dgm:t>
        <a:bodyPr/>
        <a:lstStyle/>
        <a:p>
          <a:r>
            <a:rPr lang="sk-SK" dirty="0"/>
            <a:t>služby (</a:t>
          </a:r>
          <a:r>
            <a:rPr lang="sk-SK" dirty="0" err="1"/>
            <a:t>services</a:t>
          </a:r>
          <a:r>
            <a:rPr lang="sk-SK" dirty="0"/>
            <a:t>) a ich izolácia v prostredí (</a:t>
          </a:r>
          <a:r>
            <a:rPr lang="sk-SK" dirty="0" err="1"/>
            <a:t>sshd</a:t>
          </a:r>
          <a:r>
            <a:rPr lang="sk-SK" dirty="0"/>
            <a:t>, apache2, …)</a:t>
          </a:r>
          <a:endParaRPr lang="en-US" dirty="0"/>
        </a:p>
      </dgm:t>
    </dgm:pt>
    <dgm:pt modelId="{0323E822-D9BA-4FEA-800C-CE6BA0A98B18}" type="parTrans" cxnId="{873916BD-A972-4CA1-88B7-D1787FCE4AB4}">
      <dgm:prSet/>
      <dgm:spPr/>
      <dgm:t>
        <a:bodyPr/>
        <a:lstStyle/>
        <a:p>
          <a:endParaRPr lang="en-US"/>
        </a:p>
      </dgm:t>
    </dgm:pt>
    <dgm:pt modelId="{9AB75E1F-71B5-4F77-B3EF-2247CE4B3331}" type="sibTrans" cxnId="{873916BD-A972-4CA1-88B7-D1787FCE4AB4}">
      <dgm:prSet/>
      <dgm:spPr/>
      <dgm:t>
        <a:bodyPr/>
        <a:lstStyle/>
        <a:p>
          <a:endParaRPr lang="en-US"/>
        </a:p>
      </dgm:t>
    </dgm:pt>
    <dgm:pt modelId="{A4940F24-A20D-43D3-934F-0E96A7993024}">
      <dgm:prSet/>
      <dgm:spPr/>
      <dgm:t>
        <a:bodyPr/>
        <a:lstStyle/>
        <a:p>
          <a:r>
            <a:rPr lang="sk-SK" noProof="0" dirty="0"/>
            <a:t>Používať </a:t>
          </a:r>
          <a:r>
            <a:rPr lang="sk-SK" noProof="0" dirty="0" err="1"/>
            <a:t>root</a:t>
          </a:r>
          <a:r>
            <a:rPr lang="sk-SK" noProof="0" dirty="0"/>
            <a:t>-a na bežnú prácu alebo nepoužívať</a:t>
          </a:r>
          <a:r>
            <a:rPr lang="en-US" dirty="0"/>
            <a:t>?</a:t>
          </a:r>
        </a:p>
      </dgm:t>
    </dgm:pt>
    <dgm:pt modelId="{2A176C7C-294A-499E-A862-D863D28304E3}" type="parTrans" cxnId="{0AD5ED94-0606-4CE0-A456-6125AD92B2A6}">
      <dgm:prSet/>
      <dgm:spPr/>
      <dgm:t>
        <a:bodyPr/>
        <a:lstStyle/>
        <a:p>
          <a:endParaRPr lang="en-US"/>
        </a:p>
      </dgm:t>
    </dgm:pt>
    <dgm:pt modelId="{D109D7D6-498F-4EC6-9DA1-0F8723B3483C}" type="sibTrans" cxnId="{0AD5ED94-0606-4CE0-A456-6125AD92B2A6}">
      <dgm:prSet/>
      <dgm:spPr/>
      <dgm:t>
        <a:bodyPr/>
        <a:lstStyle/>
        <a:p>
          <a:endParaRPr lang="en-US"/>
        </a:p>
      </dgm:t>
    </dgm:pt>
    <dgm:pt modelId="{E736939F-70DD-453C-974A-580553A065D1}">
      <dgm:prSet/>
      <dgm:spPr/>
      <dgm:t>
        <a:bodyPr/>
        <a:lstStyle/>
        <a:p>
          <a:r>
            <a:rPr lang="sk-SK" dirty="0" smtClean="0"/>
            <a:t>Kto je zodpovedný</a:t>
          </a:r>
          <a:r>
            <a:rPr lang="en-US" dirty="0" smtClean="0"/>
            <a:t>?</a:t>
          </a:r>
          <a:endParaRPr lang="en-US" dirty="0"/>
        </a:p>
      </dgm:t>
    </dgm:pt>
    <dgm:pt modelId="{C45B5604-7005-4C56-A229-F01205585DC7}" type="parTrans" cxnId="{68C7A0F2-E9B8-493F-AD83-BC238A2D099E}">
      <dgm:prSet/>
      <dgm:spPr/>
      <dgm:t>
        <a:bodyPr/>
        <a:lstStyle/>
        <a:p>
          <a:endParaRPr lang="en-US"/>
        </a:p>
      </dgm:t>
    </dgm:pt>
    <dgm:pt modelId="{67133FB4-3E70-47C7-A4D0-D41221119F59}" type="sibTrans" cxnId="{68C7A0F2-E9B8-493F-AD83-BC238A2D099E}">
      <dgm:prSet/>
      <dgm:spPr/>
      <dgm:t>
        <a:bodyPr/>
        <a:lstStyle/>
        <a:p>
          <a:endParaRPr lang="en-US"/>
        </a:p>
      </dgm:t>
    </dgm:pt>
    <dgm:pt modelId="{55F62C93-407E-4B00-8773-C4B398CAB6FE}" type="pres">
      <dgm:prSet presAssocID="{7C3B1BBD-E085-4B82-8245-C16AEB337589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sk-SK"/>
        </a:p>
      </dgm:t>
    </dgm:pt>
    <dgm:pt modelId="{3C69119E-E302-4295-BABF-21DC07B04000}" type="pres">
      <dgm:prSet presAssocID="{7FB8B2DF-DD70-45B9-94FF-5DA2420C4CB4}" presName="parentText" presStyleLbl="node1" presStyleIdx="0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sk-SK"/>
        </a:p>
      </dgm:t>
    </dgm:pt>
    <dgm:pt modelId="{67EAE773-F942-4EDF-9CFE-44A46457D17A}" type="pres">
      <dgm:prSet presAssocID="{4698DA57-CD82-44DC-8002-610E11C62CE9}" presName="spacer" presStyleCnt="0"/>
      <dgm:spPr/>
    </dgm:pt>
    <dgm:pt modelId="{E148A9FC-BAB7-4E73-ADD4-B4D79C66F6E1}" type="pres">
      <dgm:prSet presAssocID="{4BA9AC0B-8FE1-464A-B2C2-4D6F95D420F6}" presName="parentText" presStyleLbl="node1" presStyleIdx="1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sk-SK"/>
        </a:p>
      </dgm:t>
    </dgm:pt>
    <dgm:pt modelId="{88ECDCBE-03AF-40A3-991B-0DC15645C121}" type="pres">
      <dgm:prSet presAssocID="{9AB75E1F-71B5-4F77-B3EF-2247CE4B3331}" presName="spacer" presStyleCnt="0"/>
      <dgm:spPr/>
    </dgm:pt>
    <dgm:pt modelId="{C3DD8134-FB66-4789-A5AD-A9659D876F81}" type="pres">
      <dgm:prSet presAssocID="{A4940F24-A20D-43D3-934F-0E96A7993024}" presName="parentText" presStyleLbl="node1" presStyleIdx="2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sk-SK"/>
        </a:p>
      </dgm:t>
    </dgm:pt>
    <dgm:pt modelId="{43F0D3E5-1860-49D9-BF53-393B6B896A24}" type="pres">
      <dgm:prSet presAssocID="{D109D7D6-498F-4EC6-9DA1-0F8723B3483C}" presName="spacer" presStyleCnt="0"/>
      <dgm:spPr/>
    </dgm:pt>
    <dgm:pt modelId="{5D05BA31-8EEF-426C-AFD8-192593265762}" type="pres">
      <dgm:prSet presAssocID="{E736939F-70DD-453C-974A-580553A065D1}" presName="parentText" presStyleLbl="node1" presStyleIdx="3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sk-SK"/>
        </a:p>
      </dgm:t>
    </dgm:pt>
  </dgm:ptLst>
  <dgm:cxnLst>
    <dgm:cxn modelId="{D8F6690C-002A-47E5-B759-6CAEFB53464F}" type="presOf" srcId="{4BA9AC0B-8FE1-464A-B2C2-4D6F95D420F6}" destId="{E148A9FC-BAB7-4E73-ADD4-B4D79C66F6E1}" srcOrd="0" destOrd="0" presId="urn:microsoft.com/office/officeart/2005/8/layout/vList2"/>
    <dgm:cxn modelId="{347CBB88-7E72-4927-BEF7-54D6AD6AD9B3}" type="presOf" srcId="{E736939F-70DD-453C-974A-580553A065D1}" destId="{5D05BA31-8EEF-426C-AFD8-192593265762}" srcOrd="0" destOrd="0" presId="urn:microsoft.com/office/officeart/2005/8/layout/vList2"/>
    <dgm:cxn modelId="{68C7A0F2-E9B8-493F-AD83-BC238A2D099E}" srcId="{7C3B1BBD-E085-4B82-8245-C16AEB337589}" destId="{E736939F-70DD-453C-974A-580553A065D1}" srcOrd="3" destOrd="0" parTransId="{C45B5604-7005-4C56-A229-F01205585DC7}" sibTransId="{67133FB4-3E70-47C7-A4D0-D41221119F59}"/>
    <dgm:cxn modelId="{0AD5ED94-0606-4CE0-A456-6125AD92B2A6}" srcId="{7C3B1BBD-E085-4B82-8245-C16AEB337589}" destId="{A4940F24-A20D-43D3-934F-0E96A7993024}" srcOrd="2" destOrd="0" parTransId="{2A176C7C-294A-499E-A862-D863D28304E3}" sibTransId="{D109D7D6-498F-4EC6-9DA1-0F8723B3483C}"/>
    <dgm:cxn modelId="{0C94452E-DFB3-4AFE-A521-1B135CF56D53}" type="presOf" srcId="{7FB8B2DF-DD70-45B9-94FF-5DA2420C4CB4}" destId="{3C69119E-E302-4295-BABF-21DC07B04000}" srcOrd="0" destOrd="0" presId="urn:microsoft.com/office/officeart/2005/8/layout/vList2"/>
    <dgm:cxn modelId="{873916BD-A972-4CA1-88B7-D1787FCE4AB4}" srcId="{7C3B1BBD-E085-4B82-8245-C16AEB337589}" destId="{4BA9AC0B-8FE1-464A-B2C2-4D6F95D420F6}" srcOrd="1" destOrd="0" parTransId="{0323E822-D9BA-4FEA-800C-CE6BA0A98B18}" sibTransId="{9AB75E1F-71B5-4F77-B3EF-2247CE4B3331}"/>
    <dgm:cxn modelId="{46259639-548A-45D7-B09A-429991937924}" type="presOf" srcId="{7C3B1BBD-E085-4B82-8245-C16AEB337589}" destId="{55F62C93-407E-4B00-8773-C4B398CAB6FE}" srcOrd="0" destOrd="0" presId="urn:microsoft.com/office/officeart/2005/8/layout/vList2"/>
    <dgm:cxn modelId="{01135B93-F3FF-47F8-8013-26C1A5A06B02}" type="presOf" srcId="{A4940F24-A20D-43D3-934F-0E96A7993024}" destId="{C3DD8134-FB66-4789-A5AD-A9659D876F81}" srcOrd="0" destOrd="0" presId="urn:microsoft.com/office/officeart/2005/8/layout/vList2"/>
    <dgm:cxn modelId="{6DDE5DA9-4034-49BE-A499-706833EFC6E2}" srcId="{7C3B1BBD-E085-4B82-8245-C16AEB337589}" destId="{7FB8B2DF-DD70-45B9-94FF-5DA2420C4CB4}" srcOrd="0" destOrd="0" parTransId="{D98D3950-C2F7-420B-86C3-D287D341D147}" sibTransId="{4698DA57-CD82-44DC-8002-610E11C62CE9}"/>
    <dgm:cxn modelId="{9E2230A1-7838-45B4-97F7-3C812C256C9B}" type="presParOf" srcId="{55F62C93-407E-4B00-8773-C4B398CAB6FE}" destId="{3C69119E-E302-4295-BABF-21DC07B04000}" srcOrd="0" destOrd="0" presId="urn:microsoft.com/office/officeart/2005/8/layout/vList2"/>
    <dgm:cxn modelId="{3E8832D8-4FF5-4E7F-B510-EA7B666EB881}" type="presParOf" srcId="{55F62C93-407E-4B00-8773-C4B398CAB6FE}" destId="{67EAE773-F942-4EDF-9CFE-44A46457D17A}" srcOrd="1" destOrd="0" presId="urn:microsoft.com/office/officeart/2005/8/layout/vList2"/>
    <dgm:cxn modelId="{BDC98A24-CBE9-4257-AECB-AE741C960D17}" type="presParOf" srcId="{55F62C93-407E-4B00-8773-C4B398CAB6FE}" destId="{E148A9FC-BAB7-4E73-ADD4-B4D79C66F6E1}" srcOrd="2" destOrd="0" presId="urn:microsoft.com/office/officeart/2005/8/layout/vList2"/>
    <dgm:cxn modelId="{121BFD9F-E997-4DFE-BE5A-C4C9A1A1EEFD}" type="presParOf" srcId="{55F62C93-407E-4B00-8773-C4B398CAB6FE}" destId="{88ECDCBE-03AF-40A3-991B-0DC15645C121}" srcOrd="3" destOrd="0" presId="urn:microsoft.com/office/officeart/2005/8/layout/vList2"/>
    <dgm:cxn modelId="{DF96740A-BC74-487D-9187-9F8D59C13512}" type="presParOf" srcId="{55F62C93-407E-4B00-8773-C4B398CAB6FE}" destId="{C3DD8134-FB66-4789-A5AD-A9659D876F81}" srcOrd="4" destOrd="0" presId="urn:microsoft.com/office/officeart/2005/8/layout/vList2"/>
    <dgm:cxn modelId="{0B2BB64A-E78E-4264-9ADB-472E0B3658B1}" type="presParOf" srcId="{55F62C93-407E-4B00-8773-C4B398CAB6FE}" destId="{43F0D3E5-1860-49D9-BF53-393B6B896A24}" srcOrd="5" destOrd="0" presId="urn:microsoft.com/office/officeart/2005/8/layout/vList2"/>
    <dgm:cxn modelId="{E6F4DF9E-EBF8-4846-BB96-481E206FBEB6}" type="presParOf" srcId="{55F62C93-407E-4B00-8773-C4B398CAB6FE}" destId="{5D05BA31-8EEF-426C-AFD8-192593265762}" srcOrd="6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1F9FB887-0664-4518-8B6A-DC837396434D}" type="doc">
      <dgm:prSet loTypeId="urn:microsoft.com/office/officeart/2005/8/layout/default" loCatId="list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F0532842-928E-4706-BC02-2FEF50ED11D2}">
      <dgm:prSet/>
      <dgm:spPr/>
      <dgm:t>
        <a:bodyPr/>
        <a:lstStyle/>
        <a:p>
          <a:r>
            <a:rPr lang="en-US" dirty="0" smtClean="0"/>
            <a:t>root</a:t>
          </a:r>
          <a:endParaRPr lang="en-US" dirty="0"/>
        </a:p>
      </dgm:t>
    </dgm:pt>
    <dgm:pt modelId="{427034A6-6226-4830-932F-67DE8A48FAC3}" type="parTrans" cxnId="{5868C0F7-2F05-48DC-A6FC-F2631A0ADD58}">
      <dgm:prSet/>
      <dgm:spPr/>
      <dgm:t>
        <a:bodyPr/>
        <a:lstStyle/>
        <a:p>
          <a:endParaRPr lang="en-US"/>
        </a:p>
      </dgm:t>
    </dgm:pt>
    <dgm:pt modelId="{E6C777D9-2468-44CB-853D-3B1EE0E0211E}" type="sibTrans" cxnId="{5868C0F7-2F05-48DC-A6FC-F2631A0ADD58}">
      <dgm:prSet/>
      <dgm:spPr/>
      <dgm:t>
        <a:bodyPr/>
        <a:lstStyle/>
        <a:p>
          <a:endParaRPr lang="en-US"/>
        </a:p>
      </dgm:t>
    </dgm:pt>
    <dgm:pt modelId="{8E8B6321-38AA-44BB-A869-6D008D0BE777}">
      <dgm:prSet/>
      <dgm:spPr/>
      <dgm:t>
        <a:bodyPr/>
        <a:lstStyle/>
        <a:p>
          <a:r>
            <a:rPr lang="en-US" dirty="0" smtClean="0"/>
            <a:t>user</a:t>
          </a:r>
          <a:endParaRPr lang="en-US" dirty="0"/>
        </a:p>
      </dgm:t>
    </dgm:pt>
    <dgm:pt modelId="{B164D2B9-A17A-4A47-B09B-47C977A4C0F9}" type="parTrans" cxnId="{88DA3789-33D9-4A26-9A75-94F290E06BD4}">
      <dgm:prSet/>
      <dgm:spPr/>
      <dgm:t>
        <a:bodyPr/>
        <a:lstStyle/>
        <a:p>
          <a:endParaRPr lang="sk-SK"/>
        </a:p>
      </dgm:t>
    </dgm:pt>
    <dgm:pt modelId="{C9B1F565-5CE5-47C8-85E6-5B6DAB8FA97B}" type="sibTrans" cxnId="{88DA3789-33D9-4A26-9A75-94F290E06BD4}">
      <dgm:prSet/>
      <dgm:spPr/>
      <dgm:t>
        <a:bodyPr/>
        <a:lstStyle/>
        <a:p>
          <a:endParaRPr lang="sk-SK"/>
        </a:p>
      </dgm:t>
    </dgm:pt>
    <dgm:pt modelId="{64F31E6E-9FFE-4EF9-AD1A-E15311E1BB8C}" type="pres">
      <dgm:prSet presAssocID="{1F9FB887-0664-4518-8B6A-DC837396434D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sk-SK"/>
        </a:p>
      </dgm:t>
    </dgm:pt>
    <dgm:pt modelId="{E5D1D9D0-E54E-481A-AE2D-FF82B0976F94}" type="pres">
      <dgm:prSet presAssocID="{F0532842-928E-4706-BC02-2FEF50ED11D2}" presName="node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sk-SK"/>
        </a:p>
      </dgm:t>
    </dgm:pt>
    <dgm:pt modelId="{FFF8B82F-C3FE-43CA-BEF9-2E9664AF19B9}" type="pres">
      <dgm:prSet presAssocID="{E6C777D9-2468-44CB-853D-3B1EE0E0211E}" presName="sibTrans" presStyleCnt="0"/>
      <dgm:spPr/>
    </dgm:pt>
    <dgm:pt modelId="{CE8CA8DB-CAC8-49CD-BE8E-1F0D6E85D330}" type="pres">
      <dgm:prSet presAssocID="{8E8B6321-38AA-44BB-A869-6D008D0BE777}" presName="node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sk-SK"/>
        </a:p>
      </dgm:t>
    </dgm:pt>
  </dgm:ptLst>
  <dgm:cxnLst>
    <dgm:cxn modelId="{585C938F-B195-433D-BD1D-B92A013FE604}" type="presOf" srcId="{1F9FB887-0664-4518-8B6A-DC837396434D}" destId="{64F31E6E-9FFE-4EF9-AD1A-E15311E1BB8C}" srcOrd="0" destOrd="0" presId="urn:microsoft.com/office/officeart/2005/8/layout/default"/>
    <dgm:cxn modelId="{871D5FF1-6F27-4ECC-B68C-679CB3022CED}" type="presOf" srcId="{F0532842-928E-4706-BC02-2FEF50ED11D2}" destId="{E5D1D9D0-E54E-481A-AE2D-FF82B0976F94}" srcOrd="0" destOrd="0" presId="urn:microsoft.com/office/officeart/2005/8/layout/default"/>
    <dgm:cxn modelId="{5868C0F7-2F05-48DC-A6FC-F2631A0ADD58}" srcId="{1F9FB887-0664-4518-8B6A-DC837396434D}" destId="{F0532842-928E-4706-BC02-2FEF50ED11D2}" srcOrd="0" destOrd="0" parTransId="{427034A6-6226-4830-932F-67DE8A48FAC3}" sibTransId="{E6C777D9-2468-44CB-853D-3B1EE0E0211E}"/>
    <dgm:cxn modelId="{B27E1BDE-C6AF-4D90-913E-66D917022844}" type="presOf" srcId="{8E8B6321-38AA-44BB-A869-6D008D0BE777}" destId="{CE8CA8DB-CAC8-49CD-BE8E-1F0D6E85D330}" srcOrd="0" destOrd="0" presId="urn:microsoft.com/office/officeart/2005/8/layout/default"/>
    <dgm:cxn modelId="{88DA3789-33D9-4A26-9A75-94F290E06BD4}" srcId="{1F9FB887-0664-4518-8B6A-DC837396434D}" destId="{8E8B6321-38AA-44BB-A869-6D008D0BE777}" srcOrd="1" destOrd="0" parTransId="{B164D2B9-A17A-4A47-B09B-47C977A4C0F9}" sibTransId="{C9B1F565-5CE5-47C8-85E6-5B6DAB8FA97B}"/>
    <dgm:cxn modelId="{BDFD195B-F930-4BC3-8361-2EFBD6E8D65F}" type="presParOf" srcId="{64F31E6E-9FFE-4EF9-AD1A-E15311E1BB8C}" destId="{E5D1D9D0-E54E-481A-AE2D-FF82B0976F94}" srcOrd="0" destOrd="0" presId="urn:microsoft.com/office/officeart/2005/8/layout/default"/>
    <dgm:cxn modelId="{E1021760-DEF5-427D-BDEB-AD1199B75FDD}" type="presParOf" srcId="{64F31E6E-9FFE-4EF9-AD1A-E15311E1BB8C}" destId="{FFF8B82F-C3FE-43CA-BEF9-2E9664AF19B9}" srcOrd="1" destOrd="0" presId="urn:microsoft.com/office/officeart/2005/8/layout/default"/>
    <dgm:cxn modelId="{69A91AA5-B116-4A0E-A94B-FB6317044765}" type="presParOf" srcId="{64F31E6E-9FFE-4EF9-AD1A-E15311E1BB8C}" destId="{CE8CA8DB-CAC8-49CD-BE8E-1F0D6E85D330}" srcOrd="2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1F9FB887-0664-4518-8B6A-DC837396434D}" type="doc">
      <dgm:prSet loTypeId="urn:microsoft.com/office/officeart/2005/8/layout/default" loCatId="list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F0532842-928E-4706-BC02-2FEF50ED11D2}">
      <dgm:prSet/>
      <dgm:spPr/>
      <dgm:t>
        <a:bodyPr/>
        <a:lstStyle/>
        <a:p>
          <a:r>
            <a:rPr lang="en-US" dirty="0" smtClean="0"/>
            <a:t>root</a:t>
          </a:r>
          <a:endParaRPr lang="en-US" dirty="0"/>
        </a:p>
      </dgm:t>
    </dgm:pt>
    <dgm:pt modelId="{427034A6-6226-4830-932F-67DE8A48FAC3}" type="parTrans" cxnId="{5868C0F7-2F05-48DC-A6FC-F2631A0ADD58}">
      <dgm:prSet/>
      <dgm:spPr/>
      <dgm:t>
        <a:bodyPr/>
        <a:lstStyle/>
        <a:p>
          <a:endParaRPr lang="en-US"/>
        </a:p>
      </dgm:t>
    </dgm:pt>
    <dgm:pt modelId="{E6C777D9-2468-44CB-853D-3B1EE0E0211E}" type="sibTrans" cxnId="{5868C0F7-2F05-48DC-A6FC-F2631A0ADD58}">
      <dgm:prSet/>
      <dgm:spPr/>
      <dgm:t>
        <a:bodyPr/>
        <a:lstStyle/>
        <a:p>
          <a:endParaRPr lang="en-US"/>
        </a:p>
      </dgm:t>
    </dgm:pt>
    <dgm:pt modelId="{8E8B6321-38AA-44BB-A869-6D008D0BE777}">
      <dgm:prSet/>
      <dgm:spPr/>
      <dgm:t>
        <a:bodyPr/>
        <a:lstStyle/>
        <a:p>
          <a:r>
            <a:rPr lang="en-US" dirty="0" smtClean="0"/>
            <a:t>user</a:t>
          </a:r>
          <a:endParaRPr lang="en-US" dirty="0"/>
        </a:p>
      </dgm:t>
    </dgm:pt>
    <dgm:pt modelId="{B164D2B9-A17A-4A47-B09B-47C977A4C0F9}" type="parTrans" cxnId="{88DA3789-33D9-4A26-9A75-94F290E06BD4}">
      <dgm:prSet/>
      <dgm:spPr/>
      <dgm:t>
        <a:bodyPr/>
        <a:lstStyle/>
        <a:p>
          <a:endParaRPr lang="sk-SK"/>
        </a:p>
      </dgm:t>
    </dgm:pt>
    <dgm:pt modelId="{C9B1F565-5CE5-47C8-85E6-5B6DAB8FA97B}" type="sibTrans" cxnId="{88DA3789-33D9-4A26-9A75-94F290E06BD4}">
      <dgm:prSet/>
      <dgm:spPr/>
      <dgm:t>
        <a:bodyPr/>
        <a:lstStyle/>
        <a:p>
          <a:endParaRPr lang="sk-SK"/>
        </a:p>
      </dgm:t>
    </dgm:pt>
    <dgm:pt modelId="{C69B1A73-785C-47FD-9B0E-21F32433938D}">
      <dgm:prSet/>
      <dgm:spPr/>
      <dgm:t>
        <a:bodyPr/>
        <a:lstStyle/>
        <a:p>
          <a:r>
            <a:rPr lang="en-US" dirty="0" smtClean="0"/>
            <a:t>staff</a:t>
          </a:r>
          <a:endParaRPr lang="en-US" dirty="0"/>
        </a:p>
      </dgm:t>
    </dgm:pt>
    <dgm:pt modelId="{A0BD064D-ED8A-4917-AA7D-1022279E1EEC}" type="parTrans" cxnId="{4CA23628-34BD-4380-9D8F-E97349A69D48}">
      <dgm:prSet/>
      <dgm:spPr/>
      <dgm:t>
        <a:bodyPr/>
        <a:lstStyle/>
        <a:p>
          <a:endParaRPr lang="sk-SK"/>
        </a:p>
      </dgm:t>
    </dgm:pt>
    <dgm:pt modelId="{7DF85AD7-4791-43D0-B40E-2B93DC96891B}" type="sibTrans" cxnId="{4CA23628-34BD-4380-9D8F-E97349A69D48}">
      <dgm:prSet/>
      <dgm:spPr/>
      <dgm:t>
        <a:bodyPr/>
        <a:lstStyle/>
        <a:p>
          <a:endParaRPr lang="sk-SK"/>
        </a:p>
      </dgm:t>
    </dgm:pt>
    <dgm:pt modelId="{64F31E6E-9FFE-4EF9-AD1A-E15311E1BB8C}" type="pres">
      <dgm:prSet presAssocID="{1F9FB887-0664-4518-8B6A-DC837396434D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sk-SK"/>
        </a:p>
      </dgm:t>
    </dgm:pt>
    <dgm:pt modelId="{E5D1D9D0-E54E-481A-AE2D-FF82B0976F94}" type="pres">
      <dgm:prSet presAssocID="{F0532842-928E-4706-BC02-2FEF50ED11D2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sk-SK"/>
        </a:p>
      </dgm:t>
    </dgm:pt>
    <dgm:pt modelId="{FFF8B82F-C3FE-43CA-BEF9-2E9664AF19B9}" type="pres">
      <dgm:prSet presAssocID="{E6C777D9-2468-44CB-853D-3B1EE0E0211E}" presName="sibTrans" presStyleCnt="0"/>
      <dgm:spPr/>
    </dgm:pt>
    <dgm:pt modelId="{CE8CA8DB-CAC8-49CD-BE8E-1F0D6E85D330}" type="pres">
      <dgm:prSet presAssocID="{8E8B6321-38AA-44BB-A869-6D008D0BE777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sk-SK"/>
        </a:p>
      </dgm:t>
    </dgm:pt>
    <dgm:pt modelId="{224D3B14-D6CE-483F-905B-FC4BE88A1739}" type="pres">
      <dgm:prSet presAssocID="{C9B1F565-5CE5-47C8-85E6-5B6DAB8FA97B}" presName="sibTrans" presStyleCnt="0"/>
      <dgm:spPr/>
    </dgm:pt>
    <dgm:pt modelId="{DA6E6910-0786-4596-A809-9ACE269CCE74}" type="pres">
      <dgm:prSet presAssocID="{C69B1A73-785C-47FD-9B0E-21F32433938D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sk-SK"/>
        </a:p>
      </dgm:t>
    </dgm:pt>
  </dgm:ptLst>
  <dgm:cxnLst>
    <dgm:cxn modelId="{871D5FF1-6F27-4ECC-B68C-679CB3022CED}" type="presOf" srcId="{F0532842-928E-4706-BC02-2FEF50ED11D2}" destId="{E5D1D9D0-E54E-481A-AE2D-FF82B0976F94}" srcOrd="0" destOrd="0" presId="urn:microsoft.com/office/officeart/2005/8/layout/default"/>
    <dgm:cxn modelId="{4CA23628-34BD-4380-9D8F-E97349A69D48}" srcId="{1F9FB887-0664-4518-8B6A-DC837396434D}" destId="{C69B1A73-785C-47FD-9B0E-21F32433938D}" srcOrd="2" destOrd="0" parTransId="{A0BD064D-ED8A-4917-AA7D-1022279E1EEC}" sibTransId="{7DF85AD7-4791-43D0-B40E-2B93DC96891B}"/>
    <dgm:cxn modelId="{B27E1BDE-C6AF-4D90-913E-66D917022844}" type="presOf" srcId="{8E8B6321-38AA-44BB-A869-6D008D0BE777}" destId="{CE8CA8DB-CAC8-49CD-BE8E-1F0D6E85D330}" srcOrd="0" destOrd="0" presId="urn:microsoft.com/office/officeart/2005/8/layout/default"/>
    <dgm:cxn modelId="{AE592576-5577-4EC7-88B8-DA7308C303D9}" type="presOf" srcId="{C69B1A73-785C-47FD-9B0E-21F32433938D}" destId="{DA6E6910-0786-4596-A809-9ACE269CCE74}" srcOrd="0" destOrd="0" presId="urn:microsoft.com/office/officeart/2005/8/layout/default"/>
    <dgm:cxn modelId="{585C938F-B195-433D-BD1D-B92A013FE604}" type="presOf" srcId="{1F9FB887-0664-4518-8B6A-DC837396434D}" destId="{64F31E6E-9FFE-4EF9-AD1A-E15311E1BB8C}" srcOrd="0" destOrd="0" presId="urn:microsoft.com/office/officeart/2005/8/layout/default"/>
    <dgm:cxn modelId="{5868C0F7-2F05-48DC-A6FC-F2631A0ADD58}" srcId="{1F9FB887-0664-4518-8B6A-DC837396434D}" destId="{F0532842-928E-4706-BC02-2FEF50ED11D2}" srcOrd="0" destOrd="0" parTransId="{427034A6-6226-4830-932F-67DE8A48FAC3}" sibTransId="{E6C777D9-2468-44CB-853D-3B1EE0E0211E}"/>
    <dgm:cxn modelId="{88DA3789-33D9-4A26-9A75-94F290E06BD4}" srcId="{1F9FB887-0664-4518-8B6A-DC837396434D}" destId="{8E8B6321-38AA-44BB-A869-6D008D0BE777}" srcOrd="1" destOrd="0" parTransId="{B164D2B9-A17A-4A47-B09B-47C977A4C0F9}" sibTransId="{C9B1F565-5CE5-47C8-85E6-5B6DAB8FA97B}"/>
    <dgm:cxn modelId="{BDFD195B-F930-4BC3-8361-2EFBD6E8D65F}" type="presParOf" srcId="{64F31E6E-9FFE-4EF9-AD1A-E15311E1BB8C}" destId="{E5D1D9D0-E54E-481A-AE2D-FF82B0976F94}" srcOrd="0" destOrd="0" presId="urn:microsoft.com/office/officeart/2005/8/layout/default"/>
    <dgm:cxn modelId="{E1021760-DEF5-427D-BDEB-AD1199B75FDD}" type="presParOf" srcId="{64F31E6E-9FFE-4EF9-AD1A-E15311E1BB8C}" destId="{FFF8B82F-C3FE-43CA-BEF9-2E9664AF19B9}" srcOrd="1" destOrd="0" presId="urn:microsoft.com/office/officeart/2005/8/layout/default"/>
    <dgm:cxn modelId="{69A91AA5-B116-4A0E-A94B-FB6317044765}" type="presParOf" srcId="{64F31E6E-9FFE-4EF9-AD1A-E15311E1BB8C}" destId="{CE8CA8DB-CAC8-49CD-BE8E-1F0D6E85D330}" srcOrd="2" destOrd="0" presId="urn:microsoft.com/office/officeart/2005/8/layout/default"/>
    <dgm:cxn modelId="{C4883942-5067-4093-8A43-4F8A3FC5DC7F}" type="presParOf" srcId="{64F31E6E-9FFE-4EF9-AD1A-E15311E1BB8C}" destId="{224D3B14-D6CE-483F-905B-FC4BE88A1739}" srcOrd="3" destOrd="0" presId="urn:microsoft.com/office/officeart/2005/8/layout/default"/>
    <dgm:cxn modelId="{4B399F5D-02A2-4980-A986-F5AEEA6B0153}" type="presParOf" srcId="{64F31E6E-9FFE-4EF9-AD1A-E15311E1BB8C}" destId="{DA6E6910-0786-4596-A809-9ACE269CCE74}" srcOrd="4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7C3B1BBD-E085-4B82-8245-C16AEB337589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E53432CF-244D-40D1-80F6-92718BFB0C33}">
      <dgm:prSet custT="1"/>
      <dgm:spPr/>
      <dgm:t>
        <a:bodyPr/>
        <a:lstStyle/>
        <a:p>
          <a:r>
            <a:rPr lang="en-US" sz="1600" dirty="0" err="1" smtClean="0"/>
            <a:t>usermod</a:t>
          </a:r>
          <a:endParaRPr lang="sk-SK" sz="1600" dirty="0"/>
        </a:p>
      </dgm:t>
    </dgm:pt>
    <dgm:pt modelId="{4F38AC45-AD66-45E3-B2D7-06237F30152D}" type="parTrans" cxnId="{10EB3AB7-C456-4170-B2F1-3EF235056B24}">
      <dgm:prSet/>
      <dgm:spPr/>
      <dgm:t>
        <a:bodyPr/>
        <a:lstStyle/>
        <a:p>
          <a:endParaRPr lang="sk-SK"/>
        </a:p>
      </dgm:t>
    </dgm:pt>
    <dgm:pt modelId="{A5C8D415-35D7-4097-AFD6-ADE654276539}" type="sibTrans" cxnId="{10EB3AB7-C456-4170-B2F1-3EF235056B24}">
      <dgm:prSet/>
      <dgm:spPr/>
      <dgm:t>
        <a:bodyPr/>
        <a:lstStyle/>
        <a:p>
          <a:endParaRPr lang="sk-SK"/>
        </a:p>
      </dgm:t>
    </dgm:pt>
    <dgm:pt modelId="{1E94F088-86E0-4605-A8A5-9B79374380A0}">
      <dgm:prSet custT="1"/>
      <dgm:spPr/>
      <dgm:t>
        <a:bodyPr/>
        <a:lstStyle/>
        <a:p>
          <a:r>
            <a:rPr lang="en-US" sz="1600" dirty="0" err="1" smtClean="0"/>
            <a:t>userdel</a:t>
          </a:r>
          <a:endParaRPr lang="sk-SK" sz="1600" dirty="0"/>
        </a:p>
      </dgm:t>
    </dgm:pt>
    <dgm:pt modelId="{46F7D291-B3B2-4BA0-942D-490FF34BC8D0}" type="parTrans" cxnId="{F99B3389-D3FA-495F-BEEF-36DE38B903F1}">
      <dgm:prSet/>
      <dgm:spPr/>
      <dgm:t>
        <a:bodyPr/>
        <a:lstStyle/>
        <a:p>
          <a:endParaRPr lang="sk-SK"/>
        </a:p>
      </dgm:t>
    </dgm:pt>
    <dgm:pt modelId="{7E9DA5DA-3308-4AB5-A6C1-116A66FFCD0B}" type="sibTrans" cxnId="{F99B3389-D3FA-495F-BEEF-36DE38B903F1}">
      <dgm:prSet/>
      <dgm:spPr/>
      <dgm:t>
        <a:bodyPr/>
        <a:lstStyle/>
        <a:p>
          <a:endParaRPr lang="sk-SK"/>
        </a:p>
      </dgm:t>
    </dgm:pt>
    <dgm:pt modelId="{FFD0D894-D8A2-441E-BE92-3BA5F1AD4EAF}">
      <dgm:prSet custT="1"/>
      <dgm:spPr/>
      <dgm:t>
        <a:bodyPr/>
        <a:lstStyle/>
        <a:p>
          <a:r>
            <a:rPr lang="en-US" sz="1600" dirty="0" err="1" smtClean="0"/>
            <a:t>groupadd</a:t>
          </a:r>
          <a:endParaRPr lang="sk-SK" sz="1600" dirty="0"/>
        </a:p>
      </dgm:t>
    </dgm:pt>
    <dgm:pt modelId="{75F08C89-3521-4BA2-88D7-0981BA1B7F3B}" type="parTrans" cxnId="{948403BF-2A09-4A53-8B48-A6C5D9B7D819}">
      <dgm:prSet/>
      <dgm:spPr/>
      <dgm:t>
        <a:bodyPr/>
        <a:lstStyle/>
        <a:p>
          <a:endParaRPr lang="sk-SK"/>
        </a:p>
      </dgm:t>
    </dgm:pt>
    <dgm:pt modelId="{7F0071ED-5CF9-406E-9D37-49728113C513}" type="sibTrans" cxnId="{948403BF-2A09-4A53-8B48-A6C5D9B7D819}">
      <dgm:prSet/>
      <dgm:spPr/>
      <dgm:t>
        <a:bodyPr/>
        <a:lstStyle/>
        <a:p>
          <a:endParaRPr lang="sk-SK"/>
        </a:p>
      </dgm:t>
    </dgm:pt>
    <dgm:pt modelId="{6D9A81E4-F177-436E-8FE1-EB2FCB1CE764}">
      <dgm:prSet custT="1"/>
      <dgm:spPr/>
      <dgm:t>
        <a:bodyPr/>
        <a:lstStyle/>
        <a:p>
          <a:r>
            <a:rPr lang="en-US" sz="1600" dirty="0" err="1" smtClean="0"/>
            <a:t>useradd</a:t>
          </a:r>
          <a:endParaRPr lang="sk-SK" sz="1600" dirty="0"/>
        </a:p>
      </dgm:t>
    </dgm:pt>
    <dgm:pt modelId="{03AE1BEE-DDFA-4159-95EA-C29C6A36A90E}" type="sibTrans" cxnId="{2E26AEF7-E75B-4F4F-831F-61F99922064D}">
      <dgm:prSet/>
      <dgm:spPr/>
      <dgm:t>
        <a:bodyPr/>
        <a:lstStyle/>
        <a:p>
          <a:endParaRPr lang="sk-SK"/>
        </a:p>
      </dgm:t>
    </dgm:pt>
    <dgm:pt modelId="{F7CF54AC-6E1B-485A-8A01-9DD7E3380487}" type="parTrans" cxnId="{2E26AEF7-E75B-4F4F-831F-61F99922064D}">
      <dgm:prSet/>
      <dgm:spPr/>
      <dgm:t>
        <a:bodyPr/>
        <a:lstStyle/>
        <a:p>
          <a:endParaRPr lang="sk-SK"/>
        </a:p>
      </dgm:t>
    </dgm:pt>
    <dgm:pt modelId="{9ADE3C1E-0F0D-4100-8A3C-51312E782103}">
      <dgm:prSet custT="1"/>
      <dgm:spPr/>
      <dgm:t>
        <a:bodyPr/>
        <a:lstStyle/>
        <a:p>
          <a:r>
            <a:rPr lang="en-US" sz="1600" dirty="0" err="1" smtClean="0"/>
            <a:t>adduser</a:t>
          </a:r>
          <a:endParaRPr lang="sk-SK" sz="1600" dirty="0"/>
        </a:p>
      </dgm:t>
    </dgm:pt>
    <dgm:pt modelId="{3C178CE6-4CA4-45D3-BD09-16E73BAE5908}" type="parTrans" cxnId="{AB91813E-CD5F-4B13-A76B-1CDF915CCB0B}">
      <dgm:prSet/>
      <dgm:spPr/>
      <dgm:t>
        <a:bodyPr/>
        <a:lstStyle/>
        <a:p>
          <a:endParaRPr lang="sk-SK"/>
        </a:p>
      </dgm:t>
    </dgm:pt>
    <dgm:pt modelId="{36562361-2400-4B8F-8462-55C3CF675A34}" type="sibTrans" cxnId="{AB91813E-CD5F-4B13-A76B-1CDF915CCB0B}">
      <dgm:prSet/>
      <dgm:spPr/>
      <dgm:t>
        <a:bodyPr/>
        <a:lstStyle/>
        <a:p>
          <a:endParaRPr lang="sk-SK"/>
        </a:p>
      </dgm:t>
    </dgm:pt>
    <dgm:pt modelId="{478C9578-9352-4940-A825-33F33E0EB2D8}">
      <dgm:prSet custT="1"/>
      <dgm:spPr/>
      <dgm:t>
        <a:bodyPr/>
        <a:lstStyle/>
        <a:p>
          <a:r>
            <a:rPr lang="en-US" sz="1600" dirty="0" err="1" smtClean="0"/>
            <a:t>groupdel</a:t>
          </a:r>
          <a:endParaRPr lang="sk-SK" sz="1600" dirty="0"/>
        </a:p>
      </dgm:t>
    </dgm:pt>
    <dgm:pt modelId="{9633CB7C-D02D-4087-9DCF-B330AAD9E4F1}" type="parTrans" cxnId="{60378358-7212-42E8-AB16-BFC2743BBE7B}">
      <dgm:prSet/>
      <dgm:spPr/>
      <dgm:t>
        <a:bodyPr/>
        <a:lstStyle/>
        <a:p>
          <a:endParaRPr lang="sk-SK"/>
        </a:p>
      </dgm:t>
    </dgm:pt>
    <dgm:pt modelId="{3E52AA05-77A0-4B58-8F37-8813279854B8}" type="sibTrans" cxnId="{60378358-7212-42E8-AB16-BFC2743BBE7B}">
      <dgm:prSet/>
      <dgm:spPr/>
      <dgm:t>
        <a:bodyPr/>
        <a:lstStyle/>
        <a:p>
          <a:endParaRPr lang="sk-SK"/>
        </a:p>
      </dgm:t>
    </dgm:pt>
    <dgm:pt modelId="{67C2671C-56BE-45CD-9DD6-B5DE66F2D8F1}">
      <dgm:prSet custT="1"/>
      <dgm:spPr/>
      <dgm:t>
        <a:bodyPr/>
        <a:lstStyle/>
        <a:p>
          <a:r>
            <a:rPr lang="en-US" sz="1600" dirty="0" err="1" smtClean="0"/>
            <a:t>deluser</a:t>
          </a:r>
          <a:endParaRPr lang="sk-SK" sz="1600" dirty="0"/>
        </a:p>
      </dgm:t>
    </dgm:pt>
    <dgm:pt modelId="{E6CB510C-A8C4-40CB-9173-24D733A23510}" type="parTrans" cxnId="{DC653F55-369F-4F0D-A4A3-AC831D1B240C}">
      <dgm:prSet/>
      <dgm:spPr/>
      <dgm:t>
        <a:bodyPr/>
        <a:lstStyle/>
        <a:p>
          <a:endParaRPr lang="sk-SK"/>
        </a:p>
      </dgm:t>
    </dgm:pt>
    <dgm:pt modelId="{6758973A-130C-4CF7-8EA7-4C0E76439F8F}" type="sibTrans" cxnId="{DC653F55-369F-4F0D-A4A3-AC831D1B240C}">
      <dgm:prSet/>
      <dgm:spPr/>
      <dgm:t>
        <a:bodyPr/>
        <a:lstStyle/>
        <a:p>
          <a:endParaRPr lang="sk-SK"/>
        </a:p>
      </dgm:t>
    </dgm:pt>
    <dgm:pt modelId="{9FA9A9DC-1027-4539-8590-030F77163355}">
      <dgm:prSet custT="1"/>
      <dgm:spPr/>
      <dgm:t>
        <a:bodyPr/>
        <a:lstStyle/>
        <a:p>
          <a:r>
            <a:rPr lang="en-US" sz="1600" dirty="0" err="1" smtClean="0"/>
            <a:t>userdel</a:t>
          </a:r>
          <a:endParaRPr lang="sk-SK" sz="1600" dirty="0"/>
        </a:p>
      </dgm:t>
    </dgm:pt>
    <dgm:pt modelId="{49AF307D-E0ED-4240-A4C7-52EADC8546D4}" type="parTrans" cxnId="{FF63AD48-C4A8-4F5E-9DC4-0EF57849FED4}">
      <dgm:prSet/>
      <dgm:spPr/>
    </dgm:pt>
    <dgm:pt modelId="{5E740398-4696-43BB-8494-3CC1ACA9B938}" type="sibTrans" cxnId="{FF63AD48-C4A8-4F5E-9DC4-0EF57849FED4}">
      <dgm:prSet/>
      <dgm:spPr/>
    </dgm:pt>
    <dgm:pt modelId="{55F62C93-407E-4B00-8773-C4B398CAB6FE}" type="pres">
      <dgm:prSet presAssocID="{7C3B1BBD-E085-4B82-8245-C16AEB337589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sk-SK"/>
        </a:p>
      </dgm:t>
    </dgm:pt>
    <dgm:pt modelId="{2A0E1448-139D-426F-8722-5D7D328D52A9}" type="pres">
      <dgm:prSet presAssocID="{6D9A81E4-F177-436E-8FE1-EB2FCB1CE764}" presName="parentText" presStyleLbl="node1" presStyleIdx="0" presStyleCnt="8">
        <dgm:presLayoutVars>
          <dgm:chMax val="0"/>
          <dgm:bulletEnabled val="1"/>
        </dgm:presLayoutVars>
      </dgm:prSet>
      <dgm:spPr/>
      <dgm:t>
        <a:bodyPr/>
        <a:lstStyle/>
        <a:p>
          <a:endParaRPr lang="sk-SK"/>
        </a:p>
      </dgm:t>
    </dgm:pt>
    <dgm:pt modelId="{9B228A8B-A710-45E0-B118-D88F57143865}" type="pres">
      <dgm:prSet presAssocID="{03AE1BEE-DDFA-4159-95EA-C29C6A36A90E}" presName="spacer" presStyleCnt="0"/>
      <dgm:spPr/>
    </dgm:pt>
    <dgm:pt modelId="{B13523A3-5AB1-46F1-B8E1-AF0EF145AF07}" type="pres">
      <dgm:prSet presAssocID="{9ADE3C1E-0F0D-4100-8A3C-51312E782103}" presName="parentText" presStyleLbl="node1" presStyleIdx="1" presStyleCnt="8">
        <dgm:presLayoutVars>
          <dgm:chMax val="0"/>
          <dgm:bulletEnabled val="1"/>
        </dgm:presLayoutVars>
      </dgm:prSet>
      <dgm:spPr/>
      <dgm:t>
        <a:bodyPr/>
        <a:lstStyle/>
        <a:p>
          <a:endParaRPr lang="sk-SK"/>
        </a:p>
      </dgm:t>
    </dgm:pt>
    <dgm:pt modelId="{64F79A44-9DC0-4452-B98A-1D8C75C49869}" type="pres">
      <dgm:prSet presAssocID="{36562361-2400-4B8F-8462-55C3CF675A34}" presName="spacer" presStyleCnt="0"/>
      <dgm:spPr/>
    </dgm:pt>
    <dgm:pt modelId="{9175D378-9463-4FBE-9692-8EF0358A3D47}" type="pres">
      <dgm:prSet presAssocID="{E53432CF-244D-40D1-80F6-92718BFB0C33}" presName="parentText" presStyleLbl="node1" presStyleIdx="2" presStyleCnt="8" custLinFactNeighborY="-11769">
        <dgm:presLayoutVars>
          <dgm:chMax val="0"/>
          <dgm:bulletEnabled val="1"/>
        </dgm:presLayoutVars>
      </dgm:prSet>
      <dgm:spPr/>
      <dgm:t>
        <a:bodyPr/>
        <a:lstStyle/>
        <a:p>
          <a:endParaRPr lang="sk-SK"/>
        </a:p>
      </dgm:t>
    </dgm:pt>
    <dgm:pt modelId="{4E0CC213-D5A5-425D-A9F4-94C4FA7BC4CF}" type="pres">
      <dgm:prSet presAssocID="{A5C8D415-35D7-4097-AFD6-ADE654276539}" presName="spacer" presStyleCnt="0"/>
      <dgm:spPr/>
    </dgm:pt>
    <dgm:pt modelId="{C8B68D63-F903-441B-ADB7-A35858AD24D0}" type="pres">
      <dgm:prSet presAssocID="{1E94F088-86E0-4605-A8A5-9B79374380A0}" presName="parentText" presStyleLbl="node1" presStyleIdx="3" presStyleCnt="8">
        <dgm:presLayoutVars>
          <dgm:chMax val="0"/>
          <dgm:bulletEnabled val="1"/>
        </dgm:presLayoutVars>
      </dgm:prSet>
      <dgm:spPr/>
      <dgm:t>
        <a:bodyPr/>
        <a:lstStyle/>
        <a:p>
          <a:endParaRPr lang="sk-SK"/>
        </a:p>
      </dgm:t>
    </dgm:pt>
    <dgm:pt modelId="{734E6A92-F282-4567-8920-24210BC42816}" type="pres">
      <dgm:prSet presAssocID="{7E9DA5DA-3308-4AB5-A6C1-116A66FFCD0B}" presName="spacer" presStyleCnt="0"/>
      <dgm:spPr/>
    </dgm:pt>
    <dgm:pt modelId="{E1D2F6BF-47AB-4DA4-A76C-83E3F20C9F02}" type="pres">
      <dgm:prSet presAssocID="{FFD0D894-D8A2-441E-BE92-3BA5F1AD4EAF}" presName="parentText" presStyleLbl="node1" presStyleIdx="4" presStyleCnt="8">
        <dgm:presLayoutVars>
          <dgm:chMax val="0"/>
          <dgm:bulletEnabled val="1"/>
        </dgm:presLayoutVars>
      </dgm:prSet>
      <dgm:spPr/>
      <dgm:t>
        <a:bodyPr/>
        <a:lstStyle/>
        <a:p>
          <a:endParaRPr lang="sk-SK"/>
        </a:p>
      </dgm:t>
    </dgm:pt>
    <dgm:pt modelId="{8F0E9E7E-638D-4355-9772-1D7891B98D7C}" type="pres">
      <dgm:prSet presAssocID="{7F0071ED-5CF9-406E-9D37-49728113C513}" presName="spacer" presStyleCnt="0"/>
      <dgm:spPr/>
    </dgm:pt>
    <dgm:pt modelId="{6F759A58-E21D-4FC5-8437-6CBC7B7B8865}" type="pres">
      <dgm:prSet presAssocID="{478C9578-9352-4940-A825-33F33E0EB2D8}" presName="parentText" presStyleLbl="node1" presStyleIdx="5" presStyleCnt="8">
        <dgm:presLayoutVars>
          <dgm:chMax val="0"/>
          <dgm:bulletEnabled val="1"/>
        </dgm:presLayoutVars>
      </dgm:prSet>
      <dgm:spPr/>
      <dgm:t>
        <a:bodyPr/>
        <a:lstStyle/>
        <a:p>
          <a:endParaRPr lang="sk-SK"/>
        </a:p>
      </dgm:t>
    </dgm:pt>
    <dgm:pt modelId="{61DE1FAB-DCBF-4524-8ED2-D6675B34E306}" type="pres">
      <dgm:prSet presAssocID="{3E52AA05-77A0-4B58-8F37-8813279854B8}" presName="spacer" presStyleCnt="0"/>
      <dgm:spPr/>
    </dgm:pt>
    <dgm:pt modelId="{081E3F62-07F8-4040-91FD-9880873B17A5}" type="pres">
      <dgm:prSet presAssocID="{67C2671C-56BE-45CD-9DD6-B5DE66F2D8F1}" presName="parentText" presStyleLbl="node1" presStyleIdx="6" presStyleCnt="8">
        <dgm:presLayoutVars>
          <dgm:chMax val="0"/>
          <dgm:bulletEnabled val="1"/>
        </dgm:presLayoutVars>
      </dgm:prSet>
      <dgm:spPr/>
      <dgm:t>
        <a:bodyPr/>
        <a:lstStyle/>
        <a:p>
          <a:endParaRPr lang="sk-SK"/>
        </a:p>
      </dgm:t>
    </dgm:pt>
    <dgm:pt modelId="{7806E4C7-600D-4E04-9223-1F63712E3680}" type="pres">
      <dgm:prSet presAssocID="{6758973A-130C-4CF7-8EA7-4C0E76439F8F}" presName="spacer" presStyleCnt="0"/>
      <dgm:spPr/>
    </dgm:pt>
    <dgm:pt modelId="{EFC8F12C-59E6-427A-94B1-C9772E476AB0}" type="pres">
      <dgm:prSet presAssocID="{9FA9A9DC-1027-4539-8590-030F77163355}" presName="parentText" presStyleLbl="node1" presStyleIdx="7" presStyleCnt="8">
        <dgm:presLayoutVars>
          <dgm:chMax val="0"/>
          <dgm:bulletEnabled val="1"/>
        </dgm:presLayoutVars>
      </dgm:prSet>
      <dgm:spPr/>
      <dgm:t>
        <a:bodyPr/>
        <a:lstStyle/>
        <a:p>
          <a:endParaRPr lang="sk-SK"/>
        </a:p>
      </dgm:t>
    </dgm:pt>
  </dgm:ptLst>
  <dgm:cxnLst>
    <dgm:cxn modelId="{60378358-7212-42E8-AB16-BFC2743BBE7B}" srcId="{7C3B1BBD-E085-4B82-8245-C16AEB337589}" destId="{478C9578-9352-4940-A825-33F33E0EB2D8}" srcOrd="5" destOrd="0" parTransId="{9633CB7C-D02D-4087-9DCF-B330AAD9E4F1}" sibTransId="{3E52AA05-77A0-4B58-8F37-8813279854B8}"/>
    <dgm:cxn modelId="{73099FA8-48CB-49D4-89BD-B5163E7F2BC0}" type="presOf" srcId="{FFD0D894-D8A2-441E-BE92-3BA5F1AD4EAF}" destId="{E1D2F6BF-47AB-4DA4-A76C-83E3F20C9F02}" srcOrd="0" destOrd="0" presId="urn:microsoft.com/office/officeart/2005/8/layout/vList2"/>
    <dgm:cxn modelId="{948403BF-2A09-4A53-8B48-A6C5D9B7D819}" srcId="{7C3B1BBD-E085-4B82-8245-C16AEB337589}" destId="{FFD0D894-D8A2-441E-BE92-3BA5F1AD4EAF}" srcOrd="4" destOrd="0" parTransId="{75F08C89-3521-4BA2-88D7-0981BA1B7F3B}" sibTransId="{7F0071ED-5CF9-406E-9D37-49728113C513}"/>
    <dgm:cxn modelId="{A541C772-9D22-45CD-90A7-6A727D801A5D}" type="presOf" srcId="{6D9A81E4-F177-436E-8FE1-EB2FCB1CE764}" destId="{2A0E1448-139D-426F-8722-5D7D328D52A9}" srcOrd="0" destOrd="0" presId="urn:microsoft.com/office/officeart/2005/8/layout/vList2"/>
    <dgm:cxn modelId="{50F6517D-C97F-40E8-B84E-7B681736F308}" type="presOf" srcId="{1E94F088-86E0-4605-A8A5-9B79374380A0}" destId="{C8B68D63-F903-441B-ADB7-A35858AD24D0}" srcOrd="0" destOrd="0" presId="urn:microsoft.com/office/officeart/2005/8/layout/vList2"/>
    <dgm:cxn modelId="{E3FD6C40-33E9-4AB5-B21D-F5EE05B01A48}" type="presOf" srcId="{9ADE3C1E-0F0D-4100-8A3C-51312E782103}" destId="{B13523A3-5AB1-46F1-B8E1-AF0EF145AF07}" srcOrd="0" destOrd="0" presId="urn:microsoft.com/office/officeart/2005/8/layout/vList2"/>
    <dgm:cxn modelId="{DC653F55-369F-4F0D-A4A3-AC831D1B240C}" srcId="{7C3B1BBD-E085-4B82-8245-C16AEB337589}" destId="{67C2671C-56BE-45CD-9DD6-B5DE66F2D8F1}" srcOrd="6" destOrd="0" parTransId="{E6CB510C-A8C4-40CB-9173-24D733A23510}" sibTransId="{6758973A-130C-4CF7-8EA7-4C0E76439F8F}"/>
    <dgm:cxn modelId="{57849DD3-4999-4711-BC7F-A018B2C5D235}" type="presOf" srcId="{67C2671C-56BE-45CD-9DD6-B5DE66F2D8F1}" destId="{081E3F62-07F8-4040-91FD-9880873B17A5}" srcOrd="0" destOrd="0" presId="urn:microsoft.com/office/officeart/2005/8/layout/vList2"/>
    <dgm:cxn modelId="{45029C32-EB46-4BF0-A96A-2BCF2718B849}" type="presOf" srcId="{478C9578-9352-4940-A825-33F33E0EB2D8}" destId="{6F759A58-E21D-4FC5-8437-6CBC7B7B8865}" srcOrd="0" destOrd="0" presId="urn:microsoft.com/office/officeart/2005/8/layout/vList2"/>
    <dgm:cxn modelId="{C705F628-7643-42F1-9AD7-C1B33C7A9052}" type="presOf" srcId="{7C3B1BBD-E085-4B82-8245-C16AEB337589}" destId="{55F62C93-407E-4B00-8773-C4B398CAB6FE}" srcOrd="0" destOrd="0" presId="urn:microsoft.com/office/officeart/2005/8/layout/vList2"/>
    <dgm:cxn modelId="{2E26AEF7-E75B-4F4F-831F-61F99922064D}" srcId="{7C3B1BBD-E085-4B82-8245-C16AEB337589}" destId="{6D9A81E4-F177-436E-8FE1-EB2FCB1CE764}" srcOrd="0" destOrd="0" parTransId="{F7CF54AC-6E1B-485A-8A01-9DD7E3380487}" sibTransId="{03AE1BEE-DDFA-4159-95EA-C29C6A36A90E}"/>
    <dgm:cxn modelId="{10EB3AB7-C456-4170-B2F1-3EF235056B24}" srcId="{7C3B1BBD-E085-4B82-8245-C16AEB337589}" destId="{E53432CF-244D-40D1-80F6-92718BFB0C33}" srcOrd="2" destOrd="0" parTransId="{4F38AC45-AD66-45E3-B2D7-06237F30152D}" sibTransId="{A5C8D415-35D7-4097-AFD6-ADE654276539}"/>
    <dgm:cxn modelId="{80CA090A-531D-4BF2-8792-1711EB99FFC0}" type="presOf" srcId="{9FA9A9DC-1027-4539-8590-030F77163355}" destId="{EFC8F12C-59E6-427A-94B1-C9772E476AB0}" srcOrd="0" destOrd="0" presId="urn:microsoft.com/office/officeart/2005/8/layout/vList2"/>
    <dgm:cxn modelId="{AB91813E-CD5F-4B13-A76B-1CDF915CCB0B}" srcId="{7C3B1BBD-E085-4B82-8245-C16AEB337589}" destId="{9ADE3C1E-0F0D-4100-8A3C-51312E782103}" srcOrd="1" destOrd="0" parTransId="{3C178CE6-4CA4-45D3-BD09-16E73BAE5908}" sibTransId="{36562361-2400-4B8F-8462-55C3CF675A34}"/>
    <dgm:cxn modelId="{FF63AD48-C4A8-4F5E-9DC4-0EF57849FED4}" srcId="{7C3B1BBD-E085-4B82-8245-C16AEB337589}" destId="{9FA9A9DC-1027-4539-8590-030F77163355}" srcOrd="7" destOrd="0" parTransId="{49AF307D-E0ED-4240-A4C7-52EADC8546D4}" sibTransId="{5E740398-4696-43BB-8494-3CC1ACA9B938}"/>
    <dgm:cxn modelId="{F99B3389-D3FA-495F-BEEF-36DE38B903F1}" srcId="{7C3B1BBD-E085-4B82-8245-C16AEB337589}" destId="{1E94F088-86E0-4605-A8A5-9B79374380A0}" srcOrd="3" destOrd="0" parTransId="{46F7D291-B3B2-4BA0-942D-490FF34BC8D0}" sibTransId="{7E9DA5DA-3308-4AB5-A6C1-116A66FFCD0B}"/>
    <dgm:cxn modelId="{398E168F-B752-4230-B81A-827847B1769B}" type="presOf" srcId="{E53432CF-244D-40D1-80F6-92718BFB0C33}" destId="{9175D378-9463-4FBE-9692-8EF0358A3D47}" srcOrd="0" destOrd="0" presId="urn:microsoft.com/office/officeart/2005/8/layout/vList2"/>
    <dgm:cxn modelId="{A7FCA71C-BD3D-44F6-9BED-C90F54D26ED4}" type="presParOf" srcId="{55F62C93-407E-4B00-8773-C4B398CAB6FE}" destId="{2A0E1448-139D-426F-8722-5D7D328D52A9}" srcOrd="0" destOrd="0" presId="urn:microsoft.com/office/officeart/2005/8/layout/vList2"/>
    <dgm:cxn modelId="{56426149-EC3C-4F7C-853E-2DB2EE70A016}" type="presParOf" srcId="{55F62C93-407E-4B00-8773-C4B398CAB6FE}" destId="{9B228A8B-A710-45E0-B118-D88F57143865}" srcOrd="1" destOrd="0" presId="urn:microsoft.com/office/officeart/2005/8/layout/vList2"/>
    <dgm:cxn modelId="{92F7F162-2AB5-4C97-9C76-377AC4748C40}" type="presParOf" srcId="{55F62C93-407E-4B00-8773-C4B398CAB6FE}" destId="{B13523A3-5AB1-46F1-B8E1-AF0EF145AF07}" srcOrd="2" destOrd="0" presId="urn:microsoft.com/office/officeart/2005/8/layout/vList2"/>
    <dgm:cxn modelId="{7964885D-8A36-4159-858D-A70BA68C14B7}" type="presParOf" srcId="{55F62C93-407E-4B00-8773-C4B398CAB6FE}" destId="{64F79A44-9DC0-4452-B98A-1D8C75C49869}" srcOrd="3" destOrd="0" presId="urn:microsoft.com/office/officeart/2005/8/layout/vList2"/>
    <dgm:cxn modelId="{2CFF2ADF-C99D-4AA6-9633-94A2E929E8AF}" type="presParOf" srcId="{55F62C93-407E-4B00-8773-C4B398CAB6FE}" destId="{9175D378-9463-4FBE-9692-8EF0358A3D47}" srcOrd="4" destOrd="0" presId="urn:microsoft.com/office/officeart/2005/8/layout/vList2"/>
    <dgm:cxn modelId="{B9581BCE-9A2F-40D9-86C2-2962552DBDFA}" type="presParOf" srcId="{55F62C93-407E-4B00-8773-C4B398CAB6FE}" destId="{4E0CC213-D5A5-425D-A9F4-94C4FA7BC4CF}" srcOrd="5" destOrd="0" presId="urn:microsoft.com/office/officeart/2005/8/layout/vList2"/>
    <dgm:cxn modelId="{59C56CEE-7F71-45BE-9E51-B47A9A3EF328}" type="presParOf" srcId="{55F62C93-407E-4B00-8773-C4B398CAB6FE}" destId="{C8B68D63-F903-441B-ADB7-A35858AD24D0}" srcOrd="6" destOrd="0" presId="urn:microsoft.com/office/officeart/2005/8/layout/vList2"/>
    <dgm:cxn modelId="{A674F906-7629-4DD0-8AE5-F999255F9BDD}" type="presParOf" srcId="{55F62C93-407E-4B00-8773-C4B398CAB6FE}" destId="{734E6A92-F282-4567-8920-24210BC42816}" srcOrd="7" destOrd="0" presId="urn:microsoft.com/office/officeart/2005/8/layout/vList2"/>
    <dgm:cxn modelId="{4396C056-A796-4AF9-981F-63366348A890}" type="presParOf" srcId="{55F62C93-407E-4B00-8773-C4B398CAB6FE}" destId="{E1D2F6BF-47AB-4DA4-A76C-83E3F20C9F02}" srcOrd="8" destOrd="0" presId="urn:microsoft.com/office/officeart/2005/8/layout/vList2"/>
    <dgm:cxn modelId="{F00B1958-E64A-4E60-9375-24717B91D0B8}" type="presParOf" srcId="{55F62C93-407E-4B00-8773-C4B398CAB6FE}" destId="{8F0E9E7E-638D-4355-9772-1D7891B98D7C}" srcOrd="9" destOrd="0" presId="urn:microsoft.com/office/officeart/2005/8/layout/vList2"/>
    <dgm:cxn modelId="{A46C03DF-DD64-4127-BAB4-104F2F60DCF1}" type="presParOf" srcId="{55F62C93-407E-4B00-8773-C4B398CAB6FE}" destId="{6F759A58-E21D-4FC5-8437-6CBC7B7B8865}" srcOrd="10" destOrd="0" presId="urn:microsoft.com/office/officeart/2005/8/layout/vList2"/>
    <dgm:cxn modelId="{41EF438A-D9C1-41B1-9D9F-43CCD44562B3}" type="presParOf" srcId="{55F62C93-407E-4B00-8773-C4B398CAB6FE}" destId="{61DE1FAB-DCBF-4524-8ED2-D6675B34E306}" srcOrd="11" destOrd="0" presId="urn:microsoft.com/office/officeart/2005/8/layout/vList2"/>
    <dgm:cxn modelId="{4C6DF70D-9EFA-4EB0-84EB-5C1707D43CBC}" type="presParOf" srcId="{55F62C93-407E-4B00-8773-C4B398CAB6FE}" destId="{081E3F62-07F8-4040-91FD-9880873B17A5}" srcOrd="12" destOrd="0" presId="urn:microsoft.com/office/officeart/2005/8/layout/vList2"/>
    <dgm:cxn modelId="{DF4655E6-C2F3-414B-A61B-D9A4F4FE5E23}" type="presParOf" srcId="{55F62C93-407E-4B00-8773-C4B398CAB6FE}" destId="{7806E4C7-600D-4E04-9223-1F63712E3680}" srcOrd="13" destOrd="0" presId="urn:microsoft.com/office/officeart/2005/8/layout/vList2"/>
    <dgm:cxn modelId="{C7101822-6540-4E70-93AA-8E5FCDA2FE09}" type="presParOf" srcId="{55F62C93-407E-4B00-8773-C4B398CAB6FE}" destId="{EFC8F12C-59E6-427A-94B1-C9772E476AB0}" srcOrd="14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7C3B1BBD-E085-4B82-8245-C16AEB337589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E53432CF-244D-40D1-80F6-92718BFB0C33}">
      <dgm:prSet custT="1"/>
      <dgm:spPr/>
      <dgm:t>
        <a:bodyPr/>
        <a:lstStyle/>
        <a:p>
          <a:r>
            <a:rPr lang="sk-SK" sz="1600" dirty="0"/>
            <a:t>Použitie veľkých aj malých písmen</a:t>
          </a:r>
        </a:p>
      </dgm:t>
    </dgm:pt>
    <dgm:pt modelId="{4F38AC45-AD66-45E3-B2D7-06237F30152D}" type="parTrans" cxnId="{10EB3AB7-C456-4170-B2F1-3EF235056B24}">
      <dgm:prSet/>
      <dgm:spPr/>
      <dgm:t>
        <a:bodyPr/>
        <a:lstStyle/>
        <a:p>
          <a:endParaRPr lang="sk-SK"/>
        </a:p>
      </dgm:t>
    </dgm:pt>
    <dgm:pt modelId="{A5C8D415-35D7-4097-AFD6-ADE654276539}" type="sibTrans" cxnId="{10EB3AB7-C456-4170-B2F1-3EF235056B24}">
      <dgm:prSet/>
      <dgm:spPr/>
      <dgm:t>
        <a:bodyPr/>
        <a:lstStyle/>
        <a:p>
          <a:endParaRPr lang="sk-SK"/>
        </a:p>
      </dgm:t>
    </dgm:pt>
    <dgm:pt modelId="{1E94F088-86E0-4605-A8A5-9B79374380A0}">
      <dgm:prSet custT="1"/>
      <dgm:spPr/>
      <dgm:t>
        <a:bodyPr/>
        <a:lstStyle/>
        <a:p>
          <a:r>
            <a:rPr lang="sk-SK" sz="1600" dirty="0"/>
            <a:t>Zahrnutie číslic a špeciálnych znakov (napr. ! @ # $ % ^ &amp; *)</a:t>
          </a:r>
        </a:p>
      </dgm:t>
    </dgm:pt>
    <dgm:pt modelId="{46F7D291-B3B2-4BA0-942D-490FF34BC8D0}" type="parTrans" cxnId="{F99B3389-D3FA-495F-BEEF-36DE38B903F1}">
      <dgm:prSet/>
      <dgm:spPr/>
      <dgm:t>
        <a:bodyPr/>
        <a:lstStyle/>
        <a:p>
          <a:endParaRPr lang="sk-SK"/>
        </a:p>
      </dgm:t>
    </dgm:pt>
    <dgm:pt modelId="{7E9DA5DA-3308-4AB5-A6C1-116A66FFCD0B}" type="sibTrans" cxnId="{F99B3389-D3FA-495F-BEEF-36DE38B903F1}">
      <dgm:prSet/>
      <dgm:spPr/>
      <dgm:t>
        <a:bodyPr/>
        <a:lstStyle/>
        <a:p>
          <a:endParaRPr lang="sk-SK"/>
        </a:p>
      </dgm:t>
    </dgm:pt>
    <dgm:pt modelId="{CCA0AECB-835E-48FE-BFDE-A35E2D7E16AE}">
      <dgm:prSet custT="1"/>
      <dgm:spPr/>
      <dgm:t>
        <a:bodyPr/>
        <a:lstStyle/>
        <a:p>
          <a:r>
            <a:rPr lang="en-US" sz="1600" dirty="0" err="1" smtClean="0"/>
            <a:t>passwd</a:t>
          </a:r>
          <a:endParaRPr lang="sk-SK" sz="1600" dirty="0"/>
        </a:p>
      </dgm:t>
    </dgm:pt>
    <dgm:pt modelId="{568E1B97-38AD-4F5F-B3A3-C7A5B844BBF9}" type="parTrans" cxnId="{B1654151-7A5D-4904-A28A-CEBF8B9A48B3}">
      <dgm:prSet/>
      <dgm:spPr/>
      <dgm:t>
        <a:bodyPr/>
        <a:lstStyle/>
        <a:p>
          <a:endParaRPr lang="sk-SK"/>
        </a:p>
      </dgm:t>
    </dgm:pt>
    <dgm:pt modelId="{4F5F9BEF-6CB4-4322-8E28-4E70CDA51635}" type="sibTrans" cxnId="{B1654151-7A5D-4904-A28A-CEBF8B9A48B3}">
      <dgm:prSet/>
      <dgm:spPr/>
      <dgm:t>
        <a:bodyPr/>
        <a:lstStyle/>
        <a:p>
          <a:endParaRPr lang="sk-SK"/>
        </a:p>
      </dgm:t>
    </dgm:pt>
    <dgm:pt modelId="{6D9A81E4-F177-436E-8FE1-EB2FCB1CE764}">
      <dgm:prSet custT="1"/>
      <dgm:spPr/>
      <dgm:t>
        <a:bodyPr/>
        <a:lstStyle/>
        <a:p>
          <a:r>
            <a:rPr lang="sk-SK" sz="1600" dirty="0"/>
            <a:t>Minimálna dĺžka 12 znakov (odporúča sa 14+ pre administrátorské účty)</a:t>
          </a:r>
        </a:p>
      </dgm:t>
    </dgm:pt>
    <dgm:pt modelId="{03AE1BEE-DDFA-4159-95EA-C29C6A36A90E}" type="sibTrans" cxnId="{2E26AEF7-E75B-4F4F-831F-61F99922064D}">
      <dgm:prSet/>
      <dgm:spPr/>
      <dgm:t>
        <a:bodyPr/>
        <a:lstStyle/>
        <a:p>
          <a:endParaRPr lang="sk-SK"/>
        </a:p>
      </dgm:t>
    </dgm:pt>
    <dgm:pt modelId="{F7CF54AC-6E1B-485A-8A01-9DD7E3380487}" type="parTrans" cxnId="{2E26AEF7-E75B-4F4F-831F-61F99922064D}">
      <dgm:prSet/>
      <dgm:spPr/>
      <dgm:t>
        <a:bodyPr/>
        <a:lstStyle/>
        <a:p>
          <a:endParaRPr lang="sk-SK"/>
        </a:p>
      </dgm:t>
    </dgm:pt>
    <dgm:pt modelId="{646F2DD9-8663-4914-BE8C-50EA6B1A0B1C}">
      <dgm:prSet custT="1"/>
      <dgm:spPr/>
      <dgm:t>
        <a:bodyPr/>
        <a:lstStyle/>
        <a:p>
          <a:r>
            <a:rPr lang="en-US" sz="1600" dirty="0" err="1" smtClean="0"/>
            <a:t>chage</a:t>
          </a:r>
          <a:endParaRPr lang="sk-SK" sz="1600" dirty="0"/>
        </a:p>
      </dgm:t>
    </dgm:pt>
    <dgm:pt modelId="{43E855C7-DA57-474E-B410-C889607951CF}" type="parTrans" cxnId="{CED847D4-9330-4EA4-9F20-AAC3C6811701}">
      <dgm:prSet/>
      <dgm:spPr/>
    </dgm:pt>
    <dgm:pt modelId="{166AB3B8-5CC0-4400-9A39-EA17DE06D98F}" type="sibTrans" cxnId="{CED847D4-9330-4EA4-9F20-AAC3C6811701}">
      <dgm:prSet/>
      <dgm:spPr/>
    </dgm:pt>
    <dgm:pt modelId="{5176517F-2EB3-42E6-BA78-FB9567D1B878}">
      <dgm:prSet custT="1"/>
      <dgm:spPr/>
      <dgm:t>
        <a:bodyPr/>
        <a:lstStyle/>
        <a:p>
          <a:r>
            <a:rPr lang="en-US" sz="1600" dirty="0" err="1" smtClean="0"/>
            <a:t>faillock</a:t>
          </a:r>
          <a:endParaRPr lang="sk-SK" sz="1600" dirty="0"/>
        </a:p>
      </dgm:t>
    </dgm:pt>
    <dgm:pt modelId="{6F4EC05E-74B0-4906-A682-728F40F68C15}" type="parTrans" cxnId="{9227A11A-AC55-4944-9B67-B7977594501C}">
      <dgm:prSet/>
      <dgm:spPr/>
    </dgm:pt>
    <dgm:pt modelId="{0FE0B095-92C1-43AE-B9EC-635A05296D26}" type="sibTrans" cxnId="{9227A11A-AC55-4944-9B67-B7977594501C}">
      <dgm:prSet/>
      <dgm:spPr/>
    </dgm:pt>
    <dgm:pt modelId="{55F62C93-407E-4B00-8773-C4B398CAB6FE}" type="pres">
      <dgm:prSet presAssocID="{7C3B1BBD-E085-4B82-8245-C16AEB337589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sk-SK"/>
        </a:p>
      </dgm:t>
    </dgm:pt>
    <dgm:pt modelId="{2A0E1448-139D-426F-8722-5D7D328D52A9}" type="pres">
      <dgm:prSet presAssocID="{6D9A81E4-F177-436E-8FE1-EB2FCB1CE764}" presName="parentText" presStyleLbl="node1" presStyleIdx="0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sk-SK"/>
        </a:p>
      </dgm:t>
    </dgm:pt>
    <dgm:pt modelId="{9B228A8B-A710-45E0-B118-D88F57143865}" type="pres">
      <dgm:prSet presAssocID="{03AE1BEE-DDFA-4159-95EA-C29C6A36A90E}" presName="spacer" presStyleCnt="0"/>
      <dgm:spPr/>
    </dgm:pt>
    <dgm:pt modelId="{9175D378-9463-4FBE-9692-8EF0358A3D47}" type="pres">
      <dgm:prSet presAssocID="{E53432CF-244D-40D1-80F6-92718BFB0C33}" presName="parentText" presStyleLbl="node1" presStyleIdx="1" presStyleCnt="6" custLinFactNeighborY="-11769">
        <dgm:presLayoutVars>
          <dgm:chMax val="0"/>
          <dgm:bulletEnabled val="1"/>
        </dgm:presLayoutVars>
      </dgm:prSet>
      <dgm:spPr/>
      <dgm:t>
        <a:bodyPr/>
        <a:lstStyle/>
        <a:p>
          <a:endParaRPr lang="sk-SK"/>
        </a:p>
      </dgm:t>
    </dgm:pt>
    <dgm:pt modelId="{4E0CC213-D5A5-425D-A9F4-94C4FA7BC4CF}" type="pres">
      <dgm:prSet presAssocID="{A5C8D415-35D7-4097-AFD6-ADE654276539}" presName="spacer" presStyleCnt="0"/>
      <dgm:spPr/>
    </dgm:pt>
    <dgm:pt modelId="{C8B68D63-F903-441B-ADB7-A35858AD24D0}" type="pres">
      <dgm:prSet presAssocID="{1E94F088-86E0-4605-A8A5-9B79374380A0}" presName="parentText" presStyleLbl="node1" presStyleIdx="2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sk-SK"/>
        </a:p>
      </dgm:t>
    </dgm:pt>
    <dgm:pt modelId="{734E6A92-F282-4567-8920-24210BC42816}" type="pres">
      <dgm:prSet presAssocID="{7E9DA5DA-3308-4AB5-A6C1-116A66FFCD0B}" presName="spacer" presStyleCnt="0"/>
      <dgm:spPr/>
    </dgm:pt>
    <dgm:pt modelId="{877C40EE-CBB9-47B9-8406-19533848151D}" type="pres">
      <dgm:prSet presAssocID="{CCA0AECB-835E-48FE-BFDE-A35E2D7E16AE}" presName="parentText" presStyleLbl="node1" presStyleIdx="3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sk-SK"/>
        </a:p>
      </dgm:t>
    </dgm:pt>
    <dgm:pt modelId="{7F6CE4C2-BEBF-4B49-96B9-3BAB0A5ECF74}" type="pres">
      <dgm:prSet presAssocID="{4F5F9BEF-6CB4-4322-8E28-4E70CDA51635}" presName="spacer" presStyleCnt="0"/>
      <dgm:spPr/>
    </dgm:pt>
    <dgm:pt modelId="{8C185B43-087D-4EA6-A233-1FCBDEE8FE1F}" type="pres">
      <dgm:prSet presAssocID="{646F2DD9-8663-4914-BE8C-50EA6B1A0B1C}" presName="parentText" presStyleLbl="node1" presStyleIdx="4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sk-SK"/>
        </a:p>
      </dgm:t>
    </dgm:pt>
    <dgm:pt modelId="{6E6FE283-F89E-4BF7-86FB-2C4AD7C39CC0}" type="pres">
      <dgm:prSet presAssocID="{166AB3B8-5CC0-4400-9A39-EA17DE06D98F}" presName="spacer" presStyleCnt="0"/>
      <dgm:spPr/>
    </dgm:pt>
    <dgm:pt modelId="{84F343ED-B570-4BF3-8157-B8A0A5F118FD}" type="pres">
      <dgm:prSet presAssocID="{5176517F-2EB3-42E6-BA78-FB9567D1B878}" presName="parentText" presStyleLbl="node1" presStyleIdx="5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sk-SK"/>
        </a:p>
      </dgm:t>
    </dgm:pt>
  </dgm:ptLst>
  <dgm:cxnLst>
    <dgm:cxn modelId="{50F6517D-C97F-40E8-B84E-7B681736F308}" type="presOf" srcId="{1E94F088-86E0-4605-A8A5-9B79374380A0}" destId="{C8B68D63-F903-441B-ADB7-A35858AD24D0}" srcOrd="0" destOrd="0" presId="urn:microsoft.com/office/officeart/2005/8/layout/vList2"/>
    <dgm:cxn modelId="{4C8B1D51-FBD0-49CF-B1D9-B9975FDAF76F}" type="presOf" srcId="{5176517F-2EB3-42E6-BA78-FB9567D1B878}" destId="{84F343ED-B570-4BF3-8157-B8A0A5F118FD}" srcOrd="0" destOrd="0" presId="urn:microsoft.com/office/officeart/2005/8/layout/vList2"/>
    <dgm:cxn modelId="{B1654151-7A5D-4904-A28A-CEBF8B9A48B3}" srcId="{7C3B1BBD-E085-4B82-8245-C16AEB337589}" destId="{CCA0AECB-835E-48FE-BFDE-A35E2D7E16AE}" srcOrd="3" destOrd="0" parTransId="{568E1B97-38AD-4F5F-B3A3-C7A5B844BBF9}" sibTransId="{4F5F9BEF-6CB4-4322-8E28-4E70CDA51635}"/>
    <dgm:cxn modelId="{CFCF4726-E72E-4222-812B-7B1BA3299B36}" type="presOf" srcId="{CCA0AECB-835E-48FE-BFDE-A35E2D7E16AE}" destId="{877C40EE-CBB9-47B9-8406-19533848151D}" srcOrd="0" destOrd="0" presId="urn:microsoft.com/office/officeart/2005/8/layout/vList2"/>
    <dgm:cxn modelId="{CED847D4-9330-4EA4-9F20-AAC3C6811701}" srcId="{7C3B1BBD-E085-4B82-8245-C16AEB337589}" destId="{646F2DD9-8663-4914-BE8C-50EA6B1A0B1C}" srcOrd="4" destOrd="0" parTransId="{43E855C7-DA57-474E-B410-C889607951CF}" sibTransId="{166AB3B8-5CC0-4400-9A39-EA17DE06D98F}"/>
    <dgm:cxn modelId="{10EB3AB7-C456-4170-B2F1-3EF235056B24}" srcId="{7C3B1BBD-E085-4B82-8245-C16AEB337589}" destId="{E53432CF-244D-40D1-80F6-92718BFB0C33}" srcOrd="1" destOrd="0" parTransId="{4F38AC45-AD66-45E3-B2D7-06237F30152D}" sibTransId="{A5C8D415-35D7-4097-AFD6-ADE654276539}"/>
    <dgm:cxn modelId="{9227A11A-AC55-4944-9B67-B7977594501C}" srcId="{7C3B1BBD-E085-4B82-8245-C16AEB337589}" destId="{5176517F-2EB3-42E6-BA78-FB9567D1B878}" srcOrd="5" destOrd="0" parTransId="{6F4EC05E-74B0-4906-A682-728F40F68C15}" sibTransId="{0FE0B095-92C1-43AE-B9EC-635A05296D26}"/>
    <dgm:cxn modelId="{2E26AEF7-E75B-4F4F-831F-61F99922064D}" srcId="{7C3B1BBD-E085-4B82-8245-C16AEB337589}" destId="{6D9A81E4-F177-436E-8FE1-EB2FCB1CE764}" srcOrd="0" destOrd="0" parTransId="{F7CF54AC-6E1B-485A-8A01-9DD7E3380487}" sibTransId="{03AE1BEE-DDFA-4159-95EA-C29C6A36A90E}"/>
    <dgm:cxn modelId="{52F3FCB0-02D6-4AB8-A31B-73270BABF5AB}" type="presOf" srcId="{646F2DD9-8663-4914-BE8C-50EA6B1A0B1C}" destId="{8C185B43-087D-4EA6-A233-1FCBDEE8FE1F}" srcOrd="0" destOrd="0" presId="urn:microsoft.com/office/officeart/2005/8/layout/vList2"/>
    <dgm:cxn modelId="{A541C772-9D22-45CD-90A7-6A727D801A5D}" type="presOf" srcId="{6D9A81E4-F177-436E-8FE1-EB2FCB1CE764}" destId="{2A0E1448-139D-426F-8722-5D7D328D52A9}" srcOrd="0" destOrd="0" presId="urn:microsoft.com/office/officeart/2005/8/layout/vList2"/>
    <dgm:cxn modelId="{F99B3389-D3FA-495F-BEEF-36DE38B903F1}" srcId="{7C3B1BBD-E085-4B82-8245-C16AEB337589}" destId="{1E94F088-86E0-4605-A8A5-9B79374380A0}" srcOrd="2" destOrd="0" parTransId="{46F7D291-B3B2-4BA0-942D-490FF34BC8D0}" sibTransId="{7E9DA5DA-3308-4AB5-A6C1-116A66FFCD0B}"/>
    <dgm:cxn modelId="{398E168F-B752-4230-B81A-827847B1769B}" type="presOf" srcId="{E53432CF-244D-40D1-80F6-92718BFB0C33}" destId="{9175D378-9463-4FBE-9692-8EF0358A3D47}" srcOrd="0" destOrd="0" presId="urn:microsoft.com/office/officeart/2005/8/layout/vList2"/>
    <dgm:cxn modelId="{C705F628-7643-42F1-9AD7-C1B33C7A9052}" type="presOf" srcId="{7C3B1BBD-E085-4B82-8245-C16AEB337589}" destId="{55F62C93-407E-4B00-8773-C4B398CAB6FE}" srcOrd="0" destOrd="0" presId="urn:microsoft.com/office/officeart/2005/8/layout/vList2"/>
    <dgm:cxn modelId="{A7FCA71C-BD3D-44F6-9BED-C90F54D26ED4}" type="presParOf" srcId="{55F62C93-407E-4B00-8773-C4B398CAB6FE}" destId="{2A0E1448-139D-426F-8722-5D7D328D52A9}" srcOrd="0" destOrd="0" presId="urn:microsoft.com/office/officeart/2005/8/layout/vList2"/>
    <dgm:cxn modelId="{56426149-EC3C-4F7C-853E-2DB2EE70A016}" type="presParOf" srcId="{55F62C93-407E-4B00-8773-C4B398CAB6FE}" destId="{9B228A8B-A710-45E0-B118-D88F57143865}" srcOrd="1" destOrd="0" presId="urn:microsoft.com/office/officeart/2005/8/layout/vList2"/>
    <dgm:cxn modelId="{2CFF2ADF-C99D-4AA6-9633-94A2E929E8AF}" type="presParOf" srcId="{55F62C93-407E-4B00-8773-C4B398CAB6FE}" destId="{9175D378-9463-4FBE-9692-8EF0358A3D47}" srcOrd="2" destOrd="0" presId="urn:microsoft.com/office/officeart/2005/8/layout/vList2"/>
    <dgm:cxn modelId="{B9581BCE-9A2F-40D9-86C2-2962552DBDFA}" type="presParOf" srcId="{55F62C93-407E-4B00-8773-C4B398CAB6FE}" destId="{4E0CC213-D5A5-425D-A9F4-94C4FA7BC4CF}" srcOrd="3" destOrd="0" presId="urn:microsoft.com/office/officeart/2005/8/layout/vList2"/>
    <dgm:cxn modelId="{59C56CEE-7F71-45BE-9E51-B47A9A3EF328}" type="presParOf" srcId="{55F62C93-407E-4B00-8773-C4B398CAB6FE}" destId="{C8B68D63-F903-441B-ADB7-A35858AD24D0}" srcOrd="4" destOrd="0" presId="urn:microsoft.com/office/officeart/2005/8/layout/vList2"/>
    <dgm:cxn modelId="{A674F906-7629-4DD0-8AE5-F999255F9BDD}" type="presParOf" srcId="{55F62C93-407E-4B00-8773-C4B398CAB6FE}" destId="{734E6A92-F282-4567-8920-24210BC42816}" srcOrd="5" destOrd="0" presId="urn:microsoft.com/office/officeart/2005/8/layout/vList2"/>
    <dgm:cxn modelId="{F98FDC83-9D18-4C12-A552-ECC202929C55}" type="presParOf" srcId="{55F62C93-407E-4B00-8773-C4B398CAB6FE}" destId="{877C40EE-CBB9-47B9-8406-19533848151D}" srcOrd="6" destOrd="0" presId="urn:microsoft.com/office/officeart/2005/8/layout/vList2"/>
    <dgm:cxn modelId="{6A3A5F67-08C8-4E2F-9540-642DEE38AEEB}" type="presParOf" srcId="{55F62C93-407E-4B00-8773-C4B398CAB6FE}" destId="{7F6CE4C2-BEBF-4B49-96B9-3BAB0A5ECF74}" srcOrd="7" destOrd="0" presId="urn:microsoft.com/office/officeart/2005/8/layout/vList2"/>
    <dgm:cxn modelId="{BDE51669-94EE-4833-A9D1-7AF37D4A937E}" type="presParOf" srcId="{55F62C93-407E-4B00-8773-C4B398CAB6FE}" destId="{8C185B43-087D-4EA6-A233-1FCBDEE8FE1F}" srcOrd="8" destOrd="0" presId="urn:microsoft.com/office/officeart/2005/8/layout/vList2"/>
    <dgm:cxn modelId="{380F1846-A437-455E-AB7E-5284469458B3}" type="presParOf" srcId="{55F62C93-407E-4B00-8773-C4B398CAB6FE}" destId="{6E6FE283-F89E-4BF7-86FB-2C4AD7C39CC0}" srcOrd="9" destOrd="0" presId="urn:microsoft.com/office/officeart/2005/8/layout/vList2"/>
    <dgm:cxn modelId="{9E37EB7F-9CDA-4C87-9272-11E740DC1D47}" type="presParOf" srcId="{55F62C93-407E-4B00-8773-C4B398CAB6FE}" destId="{84F343ED-B570-4BF3-8157-B8A0A5F118FD}" srcOrd="1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C6D7D1A0-35EA-4E48-9679-255E0346BBA6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74AF1E89-86EF-45CE-BB5E-B2E2FD8F09F6}">
      <dgm:prSet/>
      <dgm:spPr/>
      <dgm:t>
        <a:bodyPr/>
        <a:lstStyle/>
        <a:p>
          <a:r>
            <a:rPr lang="sk-SK" dirty="0" err="1"/>
            <a:t>passwd</a:t>
          </a:r>
          <a:r>
            <a:rPr lang="sk-SK" dirty="0"/>
            <a:t> </a:t>
          </a:r>
          <a:endParaRPr lang="en-US" dirty="0"/>
        </a:p>
      </dgm:t>
    </dgm:pt>
    <dgm:pt modelId="{61A203FF-DF18-426A-B3E8-A31852C83717}" type="parTrans" cxnId="{8BD9189C-7F8E-4EF8-AD98-FB003679BB29}">
      <dgm:prSet/>
      <dgm:spPr/>
      <dgm:t>
        <a:bodyPr/>
        <a:lstStyle/>
        <a:p>
          <a:endParaRPr lang="en-US"/>
        </a:p>
      </dgm:t>
    </dgm:pt>
    <dgm:pt modelId="{A4827610-7BD7-404D-B37E-E56CD7979408}" type="sibTrans" cxnId="{8BD9189C-7F8E-4EF8-AD98-FB003679BB29}">
      <dgm:prSet/>
      <dgm:spPr/>
      <dgm:t>
        <a:bodyPr/>
        <a:lstStyle/>
        <a:p>
          <a:endParaRPr lang="en-US"/>
        </a:p>
      </dgm:t>
    </dgm:pt>
    <dgm:pt modelId="{6548E23A-6683-4FF8-AA2F-9ADDFAD6F154}">
      <dgm:prSet/>
      <dgm:spPr/>
      <dgm:t>
        <a:bodyPr/>
        <a:lstStyle/>
        <a:p>
          <a:r>
            <a:rPr lang="sk-SK" dirty="0"/>
            <a:t>zmena</a:t>
          </a:r>
          <a:r>
            <a:rPr lang="en-US" dirty="0"/>
            <a:t> </a:t>
          </a:r>
          <a:r>
            <a:rPr lang="en-US" dirty="0" err="1"/>
            <a:t>hesla</a:t>
          </a:r>
          <a:endParaRPr lang="en-US" dirty="0"/>
        </a:p>
      </dgm:t>
    </dgm:pt>
    <dgm:pt modelId="{6F124510-B244-4B45-8754-0A4A1CD8525D}" type="parTrans" cxnId="{FC5A4B19-3C5C-4F7C-A250-D8B5D5BCF973}">
      <dgm:prSet/>
      <dgm:spPr/>
      <dgm:t>
        <a:bodyPr/>
        <a:lstStyle/>
        <a:p>
          <a:endParaRPr lang="en-US"/>
        </a:p>
      </dgm:t>
    </dgm:pt>
    <dgm:pt modelId="{8058B760-83DC-4ADE-9E1E-D44FB8B8CBC4}" type="sibTrans" cxnId="{FC5A4B19-3C5C-4F7C-A250-D8B5D5BCF973}">
      <dgm:prSet/>
      <dgm:spPr/>
      <dgm:t>
        <a:bodyPr/>
        <a:lstStyle/>
        <a:p>
          <a:endParaRPr lang="en-US"/>
        </a:p>
      </dgm:t>
    </dgm:pt>
    <dgm:pt modelId="{9352F55C-D0BC-4640-8305-6951FB79DAA5}">
      <dgm:prSet/>
      <dgm:spPr/>
      <dgm:t>
        <a:bodyPr/>
        <a:lstStyle/>
        <a:p>
          <a:r>
            <a:rPr lang="en-US" dirty="0"/>
            <a:t>b</a:t>
          </a:r>
          <a:r>
            <a:rPr lang="sk-SK" dirty="0" err="1"/>
            <a:t>lokovanie</a:t>
          </a:r>
          <a:r>
            <a:rPr lang="en-US" dirty="0"/>
            <a:t> </a:t>
          </a:r>
          <a:r>
            <a:rPr lang="en-US" dirty="0" err="1"/>
            <a:t>uzivatela</a:t>
          </a:r>
          <a:endParaRPr lang="en-US" dirty="0"/>
        </a:p>
      </dgm:t>
    </dgm:pt>
    <dgm:pt modelId="{2BBB7E43-04FC-49E2-9FAF-3B81A39A6284}" type="parTrans" cxnId="{D39EAEC2-BBCC-479B-B448-2B5233BC1E03}">
      <dgm:prSet/>
      <dgm:spPr/>
      <dgm:t>
        <a:bodyPr/>
        <a:lstStyle/>
        <a:p>
          <a:endParaRPr lang="en-US"/>
        </a:p>
      </dgm:t>
    </dgm:pt>
    <dgm:pt modelId="{B0A07F76-2B50-4E69-BA95-CCFE514260EB}" type="sibTrans" cxnId="{D39EAEC2-BBCC-479B-B448-2B5233BC1E03}">
      <dgm:prSet/>
      <dgm:spPr/>
      <dgm:t>
        <a:bodyPr/>
        <a:lstStyle/>
        <a:p>
          <a:endParaRPr lang="en-US"/>
        </a:p>
      </dgm:t>
    </dgm:pt>
    <dgm:pt modelId="{4E4CF130-F476-48A7-BB84-F01FECFE2A8B}">
      <dgm:prSet/>
      <dgm:spPr/>
      <dgm:t>
        <a:bodyPr/>
        <a:lstStyle/>
        <a:p>
          <a:r>
            <a:rPr lang="sk-SK" dirty="0" err="1"/>
            <a:t>chage</a:t>
          </a:r>
          <a:r>
            <a:rPr lang="sk-SK" dirty="0"/>
            <a:t> </a:t>
          </a:r>
          <a:endParaRPr lang="en-US" dirty="0"/>
        </a:p>
      </dgm:t>
    </dgm:pt>
    <dgm:pt modelId="{FA9FD308-596A-45DD-922A-C29923166D31}" type="parTrans" cxnId="{2FC3A0EE-864F-4978-B4C3-848021B98A86}">
      <dgm:prSet/>
      <dgm:spPr/>
      <dgm:t>
        <a:bodyPr/>
        <a:lstStyle/>
        <a:p>
          <a:endParaRPr lang="en-US"/>
        </a:p>
      </dgm:t>
    </dgm:pt>
    <dgm:pt modelId="{163C5798-0CE8-4113-A791-FEF7BC210662}" type="sibTrans" cxnId="{2FC3A0EE-864F-4978-B4C3-848021B98A86}">
      <dgm:prSet/>
      <dgm:spPr/>
      <dgm:t>
        <a:bodyPr/>
        <a:lstStyle/>
        <a:p>
          <a:endParaRPr lang="en-US"/>
        </a:p>
      </dgm:t>
    </dgm:pt>
    <dgm:pt modelId="{9F82E7C0-1AE9-4F38-A0D1-0EF4646907D6}">
      <dgm:prSet/>
      <dgm:spPr/>
      <dgm:t>
        <a:bodyPr/>
        <a:lstStyle/>
        <a:p>
          <a:r>
            <a:rPr lang="en-US" dirty="0"/>
            <a:t>e</a:t>
          </a:r>
          <a:r>
            <a:rPr lang="sk-SK" dirty="0" err="1"/>
            <a:t>xspirácia</a:t>
          </a:r>
          <a:r>
            <a:rPr lang="en-US" dirty="0"/>
            <a:t> </a:t>
          </a:r>
          <a:r>
            <a:rPr lang="en-US" dirty="0" err="1"/>
            <a:t>hesla</a:t>
          </a:r>
          <a:endParaRPr lang="en-US" dirty="0"/>
        </a:p>
      </dgm:t>
    </dgm:pt>
    <dgm:pt modelId="{3BDCCB75-76E8-4F54-9CFB-AF4507933B86}" type="parTrans" cxnId="{C95125AC-4E84-4C8F-BAAD-7D03313AF429}">
      <dgm:prSet/>
      <dgm:spPr/>
      <dgm:t>
        <a:bodyPr/>
        <a:lstStyle/>
        <a:p>
          <a:endParaRPr lang="en-US"/>
        </a:p>
      </dgm:t>
    </dgm:pt>
    <dgm:pt modelId="{6739FDC4-FA80-4D88-B7D7-CC9EBF728D55}" type="sibTrans" cxnId="{C95125AC-4E84-4C8F-BAAD-7D03313AF429}">
      <dgm:prSet/>
      <dgm:spPr/>
      <dgm:t>
        <a:bodyPr/>
        <a:lstStyle/>
        <a:p>
          <a:endParaRPr lang="en-US"/>
        </a:p>
      </dgm:t>
    </dgm:pt>
    <dgm:pt modelId="{D8C66CAC-612D-4736-8D88-157CB1C240D2}">
      <dgm:prSet/>
      <dgm:spPr/>
      <dgm:t>
        <a:bodyPr/>
        <a:lstStyle/>
        <a:p>
          <a:r>
            <a:rPr lang="sk-SK"/>
            <a:t>minimálna/maximálna doba</a:t>
          </a:r>
          <a:r>
            <a:rPr lang="en-US"/>
            <a:t> jeho platnosti</a:t>
          </a:r>
        </a:p>
      </dgm:t>
    </dgm:pt>
    <dgm:pt modelId="{57CF1F49-6D00-490C-ADF3-C6BC331D081C}" type="parTrans" cxnId="{3C321FD1-53E6-4C95-9B83-AAE0A85869D2}">
      <dgm:prSet/>
      <dgm:spPr/>
      <dgm:t>
        <a:bodyPr/>
        <a:lstStyle/>
        <a:p>
          <a:endParaRPr lang="en-US"/>
        </a:p>
      </dgm:t>
    </dgm:pt>
    <dgm:pt modelId="{1E9CF3F4-7DF0-4454-AB19-292C34922F8C}" type="sibTrans" cxnId="{3C321FD1-53E6-4C95-9B83-AAE0A85869D2}">
      <dgm:prSet/>
      <dgm:spPr/>
      <dgm:t>
        <a:bodyPr/>
        <a:lstStyle/>
        <a:p>
          <a:endParaRPr lang="en-US"/>
        </a:p>
      </dgm:t>
    </dgm:pt>
    <dgm:pt modelId="{A00AED9A-6CCE-46A2-B4E8-A78D09FAC800}" type="pres">
      <dgm:prSet presAssocID="{C6D7D1A0-35EA-4E48-9679-255E0346BBA6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sk-SK"/>
        </a:p>
      </dgm:t>
    </dgm:pt>
    <dgm:pt modelId="{68C81125-3E50-4617-8F10-23757FD2656A}" type="pres">
      <dgm:prSet presAssocID="{74AF1E89-86EF-45CE-BB5E-B2E2FD8F09F6}" presName="linNode" presStyleCnt="0"/>
      <dgm:spPr/>
    </dgm:pt>
    <dgm:pt modelId="{6EFE1384-582D-4E41-9613-1C4F6096B968}" type="pres">
      <dgm:prSet presAssocID="{74AF1E89-86EF-45CE-BB5E-B2E2FD8F09F6}" presName="parentText" presStyleLbl="node1" presStyleIdx="0" presStyleCnt="2">
        <dgm:presLayoutVars>
          <dgm:chMax val="1"/>
          <dgm:bulletEnabled val="1"/>
        </dgm:presLayoutVars>
      </dgm:prSet>
      <dgm:spPr/>
      <dgm:t>
        <a:bodyPr/>
        <a:lstStyle/>
        <a:p>
          <a:endParaRPr lang="sk-SK"/>
        </a:p>
      </dgm:t>
    </dgm:pt>
    <dgm:pt modelId="{726BF448-33FA-43F5-897A-B016333350C8}" type="pres">
      <dgm:prSet presAssocID="{74AF1E89-86EF-45CE-BB5E-B2E2FD8F09F6}" presName="descendantText" presStyleLbl="alignAccFollowNode1" presStyleIdx="0" presStyleCnt="2">
        <dgm:presLayoutVars>
          <dgm:bulletEnabled val="1"/>
        </dgm:presLayoutVars>
      </dgm:prSet>
      <dgm:spPr/>
      <dgm:t>
        <a:bodyPr/>
        <a:lstStyle/>
        <a:p>
          <a:endParaRPr lang="sk-SK"/>
        </a:p>
      </dgm:t>
    </dgm:pt>
    <dgm:pt modelId="{542E55E0-2498-4207-B7E6-BC4E879F70AE}" type="pres">
      <dgm:prSet presAssocID="{A4827610-7BD7-404D-B37E-E56CD7979408}" presName="sp" presStyleCnt="0"/>
      <dgm:spPr/>
    </dgm:pt>
    <dgm:pt modelId="{D7D74BFC-9440-4EEE-899F-95F41DCDDBF4}" type="pres">
      <dgm:prSet presAssocID="{4E4CF130-F476-48A7-BB84-F01FECFE2A8B}" presName="linNode" presStyleCnt="0"/>
      <dgm:spPr/>
    </dgm:pt>
    <dgm:pt modelId="{1CA964D1-498C-48AA-89FE-0793C7C9303A}" type="pres">
      <dgm:prSet presAssocID="{4E4CF130-F476-48A7-BB84-F01FECFE2A8B}" presName="parentText" presStyleLbl="node1" presStyleIdx="1" presStyleCnt="2">
        <dgm:presLayoutVars>
          <dgm:chMax val="1"/>
          <dgm:bulletEnabled val="1"/>
        </dgm:presLayoutVars>
      </dgm:prSet>
      <dgm:spPr/>
      <dgm:t>
        <a:bodyPr/>
        <a:lstStyle/>
        <a:p>
          <a:endParaRPr lang="sk-SK"/>
        </a:p>
      </dgm:t>
    </dgm:pt>
    <dgm:pt modelId="{D689E7E2-1189-4C2E-AF5A-EE6E9A383D18}" type="pres">
      <dgm:prSet presAssocID="{4E4CF130-F476-48A7-BB84-F01FECFE2A8B}" presName="descendantText" presStyleLbl="alignAccFollowNode1" presStyleIdx="1" presStyleCnt="2">
        <dgm:presLayoutVars>
          <dgm:bulletEnabled val="1"/>
        </dgm:presLayoutVars>
      </dgm:prSet>
      <dgm:spPr/>
      <dgm:t>
        <a:bodyPr/>
        <a:lstStyle/>
        <a:p>
          <a:endParaRPr lang="sk-SK"/>
        </a:p>
      </dgm:t>
    </dgm:pt>
  </dgm:ptLst>
  <dgm:cxnLst>
    <dgm:cxn modelId="{43861025-3831-4BE7-98C2-A2EFB296BBF9}" type="presOf" srcId="{9352F55C-D0BC-4640-8305-6951FB79DAA5}" destId="{726BF448-33FA-43F5-897A-B016333350C8}" srcOrd="0" destOrd="1" presId="urn:microsoft.com/office/officeart/2005/8/layout/vList5"/>
    <dgm:cxn modelId="{19E658F3-0C92-4AD3-B6E9-258BCB2D584F}" type="presOf" srcId="{4E4CF130-F476-48A7-BB84-F01FECFE2A8B}" destId="{1CA964D1-498C-48AA-89FE-0793C7C9303A}" srcOrd="0" destOrd="0" presId="urn:microsoft.com/office/officeart/2005/8/layout/vList5"/>
    <dgm:cxn modelId="{C95125AC-4E84-4C8F-BAAD-7D03313AF429}" srcId="{4E4CF130-F476-48A7-BB84-F01FECFE2A8B}" destId="{9F82E7C0-1AE9-4F38-A0D1-0EF4646907D6}" srcOrd="0" destOrd="0" parTransId="{3BDCCB75-76E8-4F54-9CFB-AF4507933B86}" sibTransId="{6739FDC4-FA80-4D88-B7D7-CC9EBF728D55}"/>
    <dgm:cxn modelId="{2FC3A0EE-864F-4978-B4C3-848021B98A86}" srcId="{C6D7D1A0-35EA-4E48-9679-255E0346BBA6}" destId="{4E4CF130-F476-48A7-BB84-F01FECFE2A8B}" srcOrd="1" destOrd="0" parTransId="{FA9FD308-596A-45DD-922A-C29923166D31}" sibTransId="{163C5798-0CE8-4113-A791-FEF7BC210662}"/>
    <dgm:cxn modelId="{7F94B8AA-6A04-4A29-9DA5-1D980ADC6F0A}" type="presOf" srcId="{74AF1E89-86EF-45CE-BB5E-B2E2FD8F09F6}" destId="{6EFE1384-582D-4E41-9613-1C4F6096B968}" srcOrd="0" destOrd="0" presId="urn:microsoft.com/office/officeart/2005/8/layout/vList5"/>
    <dgm:cxn modelId="{FC5A4B19-3C5C-4F7C-A250-D8B5D5BCF973}" srcId="{74AF1E89-86EF-45CE-BB5E-B2E2FD8F09F6}" destId="{6548E23A-6683-4FF8-AA2F-9ADDFAD6F154}" srcOrd="0" destOrd="0" parTransId="{6F124510-B244-4B45-8754-0A4A1CD8525D}" sibTransId="{8058B760-83DC-4ADE-9E1E-D44FB8B8CBC4}"/>
    <dgm:cxn modelId="{4092480F-CB95-4C56-9B16-DED63EE55A6D}" type="presOf" srcId="{C6D7D1A0-35EA-4E48-9679-255E0346BBA6}" destId="{A00AED9A-6CCE-46A2-B4E8-A78D09FAC800}" srcOrd="0" destOrd="0" presId="urn:microsoft.com/office/officeart/2005/8/layout/vList5"/>
    <dgm:cxn modelId="{231995D0-5ACF-4C2B-A0E6-59E1CB98B3F9}" type="presOf" srcId="{D8C66CAC-612D-4736-8D88-157CB1C240D2}" destId="{D689E7E2-1189-4C2E-AF5A-EE6E9A383D18}" srcOrd="0" destOrd="1" presId="urn:microsoft.com/office/officeart/2005/8/layout/vList5"/>
    <dgm:cxn modelId="{8BD9189C-7F8E-4EF8-AD98-FB003679BB29}" srcId="{C6D7D1A0-35EA-4E48-9679-255E0346BBA6}" destId="{74AF1E89-86EF-45CE-BB5E-B2E2FD8F09F6}" srcOrd="0" destOrd="0" parTransId="{61A203FF-DF18-426A-B3E8-A31852C83717}" sibTransId="{A4827610-7BD7-404D-B37E-E56CD7979408}"/>
    <dgm:cxn modelId="{94EF5586-4294-4E23-A464-22D0175697AD}" type="presOf" srcId="{6548E23A-6683-4FF8-AA2F-9ADDFAD6F154}" destId="{726BF448-33FA-43F5-897A-B016333350C8}" srcOrd="0" destOrd="0" presId="urn:microsoft.com/office/officeart/2005/8/layout/vList5"/>
    <dgm:cxn modelId="{D39EAEC2-BBCC-479B-B448-2B5233BC1E03}" srcId="{74AF1E89-86EF-45CE-BB5E-B2E2FD8F09F6}" destId="{9352F55C-D0BC-4640-8305-6951FB79DAA5}" srcOrd="1" destOrd="0" parTransId="{2BBB7E43-04FC-49E2-9FAF-3B81A39A6284}" sibTransId="{B0A07F76-2B50-4E69-BA95-CCFE514260EB}"/>
    <dgm:cxn modelId="{3C321FD1-53E6-4C95-9B83-AAE0A85869D2}" srcId="{4E4CF130-F476-48A7-BB84-F01FECFE2A8B}" destId="{D8C66CAC-612D-4736-8D88-157CB1C240D2}" srcOrd="1" destOrd="0" parTransId="{57CF1F49-6D00-490C-ADF3-C6BC331D081C}" sibTransId="{1E9CF3F4-7DF0-4454-AB19-292C34922F8C}"/>
    <dgm:cxn modelId="{E19D4491-366E-4552-83E2-6D75A5887DBB}" type="presOf" srcId="{9F82E7C0-1AE9-4F38-A0D1-0EF4646907D6}" destId="{D689E7E2-1189-4C2E-AF5A-EE6E9A383D18}" srcOrd="0" destOrd="0" presId="urn:microsoft.com/office/officeart/2005/8/layout/vList5"/>
    <dgm:cxn modelId="{1C853498-D68C-4F1B-BBBE-FFBF658CC19E}" type="presParOf" srcId="{A00AED9A-6CCE-46A2-B4E8-A78D09FAC800}" destId="{68C81125-3E50-4617-8F10-23757FD2656A}" srcOrd="0" destOrd="0" presId="urn:microsoft.com/office/officeart/2005/8/layout/vList5"/>
    <dgm:cxn modelId="{969F7569-B622-4F41-BA08-440E1AE95434}" type="presParOf" srcId="{68C81125-3E50-4617-8F10-23757FD2656A}" destId="{6EFE1384-582D-4E41-9613-1C4F6096B968}" srcOrd="0" destOrd="0" presId="urn:microsoft.com/office/officeart/2005/8/layout/vList5"/>
    <dgm:cxn modelId="{974522C6-F571-4490-A990-0F9B17915C6D}" type="presParOf" srcId="{68C81125-3E50-4617-8F10-23757FD2656A}" destId="{726BF448-33FA-43F5-897A-B016333350C8}" srcOrd="1" destOrd="0" presId="urn:microsoft.com/office/officeart/2005/8/layout/vList5"/>
    <dgm:cxn modelId="{70EE3553-9FAA-4C8A-A826-73F6A0D07C56}" type="presParOf" srcId="{A00AED9A-6CCE-46A2-B4E8-A78D09FAC800}" destId="{542E55E0-2498-4207-B7E6-BC4E879F70AE}" srcOrd="1" destOrd="0" presId="urn:microsoft.com/office/officeart/2005/8/layout/vList5"/>
    <dgm:cxn modelId="{7AA90A58-ACC4-4C44-8B71-1E9BCEC81498}" type="presParOf" srcId="{A00AED9A-6CCE-46A2-B4E8-A78D09FAC800}" destId="{D7D74BFC-9440-4EEE-899F-95F41DCDDBF4}" srcOrd="2" destOrd="0" presId="urn:microsoft.com/office/officeart/2005/8/layout/vList5"/>
    <dgm:cxn modelId="{D26DA6A3-DD0F-493B-8A15-341D4E5589D5}" type="presParOf" srcId="{D7D74BFC-9440-4EEE-899F-95F41DCDDBF4}" destId="{1CA964D1-498C-48AA-89FE-0793C7C9303A}" srcOrd="0" destOrd="0" presId="urn:microsoft.com/office/officeart/2005/8/layout/vList5"/>
    <dgm:cxn modelId="{071CA2C4-4065-40C9-A53D-E089B56E618C}" type="presParOf" srcId="{D7D74BFC-9440-4EEE-899F-95F41DCDDBF4}" destId="{D689E7E2-1189-4C2E-AF5A-EE6E9A383D18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C6D7D1A0-35EA-4E48-9679-255E0346BBA6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74AF1E89-86EF-45CE-BB5E-B2E2FD8F09F6}">
      <dgm:prSet/>
      <dgm:spPr/>
      <dgm:t>
        <a:bodyPr/>
        <a:lstStyle/>
        <a:p>
          <a:r>
            <a:rPr lang="en-US" dirty="0"/>
            <a:t>last</a:t>
          </a:r>
          <a:r>
            <a:rPr lang="sk-SK" dirty="0"/>
            <a:t> </a:t>
          </a:r>
          <a:endParaRPr lang="en-US" dirty="0"/>
        </a:p>
      </dgm:t>
    </dgm:pt>
    <dgm:pt modelId="{61A203FF-DF18-426A-B3E8-A31852C83717}" type="parTrans" cxnId="{8BD9189C-7F8E-4EF8-AD98-FB003679BB29}">
      <dgm:prSet/>
      <dgm:spPr/>
      <dgm:t>
        <a:bodyPr/>
        <a:lstStyle/>
        <a:p>
          <a:endParaRPr lang="en-US"/>
        </a:p>
      </dgm:t>
    </dgm:pt>
    <dgm:pt modelId="{A4827610-7BD7-404D-B37E-E56CD7979408}" type="sibTrans" cxnId="{8BD9189C-7F8E-4EF8-AD98-FB003679BB29}">
      <dgm:prSet/>
      <dgm:spPr/>
      <dgm:t>
        <a:bodyPr/>
        <a:lstStyle/>
        <a:p>
          <a:endParaRPr lang="en-US"/>
        </a:p>
      </dgm:t>
    </dgm:pt>
    <dgm:pt modelId="{6548E23A-6683-4FF8-AA2F-9ADDFAD6F154}">
      <dgm:prSet/>
      <dgm:spPr/>
      <dgm:t>
        <a:bodyPr/>
        <a:lstStyle/>
        <a:p>
          <a:r>
            <a:rPr lang="en-US" noProof="0" dirty="0" err="1" smtClean="0"/>
            <a:t>i</a:t>
          </a:r>
          <a:r>
            <a:rPr lang="sk-SK" noProof="0" dirty="0" err="1" smtClean="0"/>
            <a:t>nformácie</a:t>
          </a:r>
          <a:r>
            <a:rPr lang="en-US" noProof="0" dirty="0" smtClean="0"/>
            <a:t> z /</a:t>
          </a:r>
          <a:r>
            <a:rPr lang="en-US" noProof="0" dirty="0" err="1" smtClean="0"/>
            <a:t>var</a:t>
          </a:r>
          <a:r>
            <a:rPr lang="en-US" noProof="0" dirty="0" smtClean="0"/>
            <a:t>/log/</a:t>
          </a:r>
          <a:r>
            <a:rPr lang="en-US" noProof="0" dirty="0" err="1" smtClean="0"/>
            <a:t>tmp</a:t>
          </a:r>
          <a:endParaRPr lang="sk-SK" noProof="0" dirty="0"/>
        </a:p>
      </dgm:t>
    </dgm:pt>
    <dgm:pt modelId="{6F124510-B244-4B45-8754-0A4A1CD8525D}" type="parTrans" cxnId="{FC5A4B19-3C5C-4F7C-A250-D8B5D5BCF973}">
      <dgm:prSet/>
      <dgm:spPr/>
      <dgm:t>
        <a:bodyPr/>
        <a:lstStyle/>
        <a:p>
          <a:endParaRPr lang="en-US"/>
        </a:p>
      </dgm:t>
    </dgm:pt>
    <dgm:pt modelId="{8058B760-83DC-4ADE-9E1E-D44FB8B8CBC4}" type="sibTrans" cxnId="{FC5A4B19-3C5C-4F7C-A250-D8B5D5BCF973}">
      <dgm:prSet/>
      <dgm:spPr/>
      <dgm:t>
        <a:bodyPr/>
        <a:lstStyle/>
        <a:p>
          <a:endParaRPr lang="en-US"/>
        </a:p>
      </dgm:t>
    </dgm:pt>
    <dgm:pt modelId="{9352F55C-D0BC-4640-8305-6951FB79DAA5}">
      <dgm:prSet/>
      <dgm:spPr/>
      <dgm:t>
        <a:bodyPr/>
        <a:lstStyle/>
        <a:p>
          <a:r>
            <a:rPr lang="en-US" noProof="0" dirty="0" smtClean="0"/>
            <a:t>l</a:t>
          </a:r>
          <a:r>
            <a:rPr lang="sk-SK" noProof="0" dirty="0" err="1" smtClean="0"/>
            <a:t>ogin</a:t>
          </a:r>
          <a:endParaRPr lang="sk-SK" noProof="0" dirty="0"/>
        </a:p>
      </dgm:t>
    </dgm:pt>
    <dgm:pt modelId="{2BBB7E43-04FC-49E2-9FAF-3B81A39A6284}" type="parTrans" cxnId="{D39EAEC2-BBCC-479B-B448-2B5233BC1E03}">
      <dgm:prSet/>
      <dgm:spPr/>
      <dgm:t>
        <a:bodyPr/>
        <a:lstStyle/>
        <a:p>
          <a:endParaRPr lang="en-US"/>
        </a:p>
      </dgm:t>
    </dgm:pt>
    <dgm:pt modelId="{B0A07F76-2B50-4E69-BA95-CCFE514260EB}" type="sibTrans" cxnId="{D39EAEC2-BBCC-479B-B448-2B5233BC1E03}">
      <dgm:prSet/>
      <dgm:spPr/>
      <dgm:t>
        <a:bodyPr/>
        <a:lstStyle/>
        <a:p>
          <a:endParaRPr lang="en-US"/>
        </a:p>
      </dgm:t>
    </dgm:pt>
    <dgm:pt modelId="{4E4CF130-F476-48A7-BB84-F01FECFE2A8B}">
      <dgm:prSet/>
      <dgm:spPr/>
      <dgm:t>
        <a:bodyPr/>
        <a:lstStyle/>
        <a:p>
          <a:r>
            <a:rPr lang="en-US" dirty="0" err="1" smtClean="0"/>
            <a:t>obmedzenia</a:t>
          </a:r>
          <a:r>
            <a:rPr lang="en-US" dirty="0" smtClean="0"/>
            <a:t> </a:t>
          </a:r>
          <a:r>
            <a:rPr lang="en-US" dirty="0" err="1"/>
            <a:t>pokusov</a:t>
          </a:r>
          <a:r>
            <a:rPr lang="sk-SK" dirty="0"/>
            <a:t> </a:t>
          </a:r>
          <a:endParaRPr lang="en-US" dirty="0"/>
        </a:p>
      </dgm:t>
    </dgm:pt>
    <dgm:pt modelId="{FA9FD308-596A-45DD-922A-C29923166D31}" type="parTrans" cxnId="{2FC3A0EE-864F-4978-B4C3-848021B98A86}">
      <dgm:prSet/>
      <dgm:spPr/>
      <dgm:t>
        <a:bodyPr/>
        <a:lstStyle/>
        <a:p>
          <a:endParaRPr lang="en-US"/>
        </a:p>
      </dgm:t>
    </dgm:pt>
    <dgm:pt modelId="{163C5798-0CE8-4113-A791-FEF7BC210662}" type="sibTrans" cxnId="{2FC3A0EE-864F-4978-B4C3-848021B98A86}">
      <dgm:prSet/>
      <dgm:spPr/>
      <dgm:t>
        <a:bodyPr/>
        <a:lstStyle/>
        <a:p>
          <a:endParaRPr lang="en-US"/>
        </a:p>
      </dgm:t>
    </dgm:pt>
    <dgm:pt modelId="{9F82E7C0-1AE9-4F38-A0D1-0EF4646907D6}">
      <dgm:prSet/>
      <dgm:spPr/>
      <dgm:t>
        <a:bodyPr/>
        <a:lstStyle/>
        <a:p>
          <a:r>
            <a:rPr lang="sk-SK" dirty="0" err="1"/>
            <a:t>faillock</a:t>
          </a:r>
          <a:endParaRPr lang="en-US" dirty="0"/>
        </a:p>
      </dgm:t>
    </dgm:pt>
    <dgm:pt modelId="{3BDCCB75-76E8-4F54-9CFB-AF4507933B86}" type="parTrans" cxnId="{C95125AC-4E84-4C8F-BAAD-7D03313AF429}">
      <dgm:prSet/>
      <dgm:spPr/>
      <dgm:t>
        <a:bodyPr/>
        <a:lstStyle/>
        <a:p>
          <a:endParaRPr lang="en-US"/>
        </a:p>
      </dgm:t>
    </dgm:pt>
    <dgm:pt modelId="{6739FDC4-FA80-4D88-B7D7-CC9EBF728D55}" type="sibTrans" cxnId="{C95125AC-4E84-4C8F-BAAD-7D03313AF429}">
      <dgm:prSet/>
      <dgm:spPr/>
      <dgm:t>
        <a:bodyPr/>
        <a:lstStyle/>
        <a:p>
          <a:endParaRPr lang="en-US"/>
        </a:p>
      </dgm:t>
    </dgm:pt>
    <dgm:pt modelId="{E823625A-4ED1-4FC5-92FC-D41CB0A97B26}">
      <dgm:prSet/>
      <dgm:spPr/>
      <dgm:t>
        <a:bodyPr/>
        <a:lstStyle/>
        <a:p>
          <a:r>
            <a:rPr lang="en-US" noProof="0" dirty="0"/>
            <a:t>l</a:t>
          </a:r>
          <a:r>
            <a:rPr lang="sk-SK" noProof="0" dirty="0" err="1"/>
            <a:t>ogout</a:t>
          </a:r>
          <a:endParaRPr lang="sk-SK" noProof="0" dirty="0"/>
        </a:p>
      </dgm:t>
    </dgm:pt>
    <dgm:pt modelId="{EAEC25FA-621E-4C66-B752-F226529EDF51}" type="parTrans" cxnId="{8566EEBE-ACDF-442A-A6C5-D1E0F14CCE4B}">
      <dgm:prSet/>
      <dgm:spPr/>
      <dgm:t>
        <a:bodyPr/>
        <a:lstStyle/>
        <a:p>
          <a:endParaRPr lang="sk-SK"/>
        </a:p>
      </dgm:t>
    </dgm:pt>
    <dgm:pt modelId="{78453C7F-B6A1-4C4A-A69D-5C8B5381CAB1}" type="sibTrans" cxnId="{8566EEBE-ACDF-442A-A6C5-D1E0F14CCE4B}">
      <dgm:prSet/>
      <dgm:spPr/>
      <dgm:t>
        <a:bodyPr/>
        <a:lstStyle/>
        <a:p>
          <a:endParaRPr lang="sk-SK"/>
        </a:p>
      </dgm:t>
    </dgm:pt>
    <dgm:pt modelId="{CBABFDA2-5038-4999-A7CA-011FE4566E60}">
      <dgm:prSet/>
      <dgm:spPr/>
      <dgm:t>
        <a:bodyPr/>
        <a:lstStyle/>
        <a:p>
          <a:r>
            <a:rPr lang="en-US" noProof="0" dirty="0" err="1" smtClean="0"/>
            <a:t>i</a:t>
          </a:r>
          <a:r>
            <a:rPr lang="sk-SK" noProof="0" dirty="0" err="1" smtClean="0"/>
            <a:t>nformácie</a:t>
          </a:r>
          <a:r>
            <a:rPr lang="sk-SK" noProof="0" dirty="0" smtClean="0"/>
            <a:t> </a:t>
          </a:r>
          <a:r>
            <a:rPr lang="sk-SK" noProof="0" dirty="0"/>
            <a:t>o </a:t>
          </a:r>
          <a:r>
            <a:rPr lang="sk-SK" noProof="0" dirty="0" err="1"/>
            <a:t>reboot</a:t>
          </a:r>
          <a:r>
            <a:rPr lang="sk-SK" noProof="0" dirty="0"/>
            <a:t> procese</a:t>
          </a:r>
        </a:p>
      </dgm:t>
    </dgm:pt>
    <dgm:pt modelId="{0EC8D5C7-099E-449C-AA4A-E7336A3FB213}" type="parTrans" cxnId="{E974A1BD-8FC3-422F-AC6D-5C60483869BE}">
      <dgm:prSet/>
      <dgm:spPr/>
      <dgm:t>
        <a:bodyPr/>
        <a:lstStyle/>
        <a:p>
          <a:endParaRPr lang="sk-SK"/>
        </a:p>
      </dgm:t>
    </dgm:pt>
    <dgm:pt modelId="{D380F27D-4F10-4098-B2FA-3E44A650B040}" type="sibTrans" cxnId="{E974A1BD-8FC3-422F-AC6D-5C60483869BE}">
      <dgm:prSet/>
      <dgm:spPr/>
      <dgm:t>
        <a:bodyPr/>
        <a:lstStyle/>
        <a:p>
          <a:endParaRPr lang="sk-SK"/>
        </a:p>
      </dgm:t>
    </dgm:pt>
    <dgm:pt modelId="{42B3D102-81AA-4EAC-A361-9B85C94EC910}">
      <dgm:prSet/>
      <dgm:spPr/>
      <dgm:t>
        <a:bodyPr/>
        <a:lstStyle/>
        <a:p>
          <a:r>
            <a:rPr lang="sk-SK" dirty="0"/>
            <a:t> </a:t>
          </a:r>
          <a:r>
            <a:rPr lang="sk-SK" dirty="0" err="1"/>
            <a:t>pam</a:t>
          </a:r>
          <a:r>
            <a:rPr lang="sk-SK" dirty="0"/>
            <a:t> moduly</a:t>
          </a:r>
        </a:p>
      </dgm:t>
    </dgm:pt>
    <dgm:pt modelId="{6959F3EE-4670-446E-9CBD-D0A54E8FE15E}" type="parTrans" cxnId="{EF171DB9-A8B4-49EE-BEB2-CC5C2E6CD2A6}">
      <dgm:prSet/>
      <dgm:spPr/>
      <dgm:t>
        <a:bodyPr/>
        <a:lstStyle/>
        <a:p>
          <a:endParaRPr lang="sk-SK"/>
        </a:p>
      </dgm:t>
    </dgm:pt>
    <dgm:pt modelId="{B7870CB3-CBA1-444A-A69E-AE45B5369BF8}" type="sibTrans" cxnId="{EF171DB9-A8B4-49EE-BEB2-CC5C2E6CD2A6}">
      <dgm:prSet/>
      <dgm:spPr/>
      <dgm:t>
        <a:bodyPr/>
        <a:lstStyle/>
        <a:p>
          <a:endParaRPr lang="sk-SK"/>
        </a:p>
      </dgm:t>
    </dgm:pt>
    <dgm:pt modelId="{D00EF2C7-374B-4AC6-BFB4-B71923F4F88E}">
      <dgm:prSet/>
      <dgm:spPr/>
      <dgm:t>
        <a:bodyPr/>
        <a:lstStyle/>
        <a:p>
          <a:r>
            <a:rPr lang="sk-SK" dirty="0"/>
            <a:t>/</a:t>
          </a:r>
          <a:r>
            <a:rPr lang="sk-SK" dirty="0" err="1"/>
            <a:t>etc</a:t>
          </a:r>
          <a:r>
            <a:rPr lang="sk-SK" dirty="0"/>
            <a:t>/</a:t>
          </a:r>
          <a:r>
            <a:rPr lang="sk-SK" dirty="0" err="1"/>
            <a:t>pam.d</a:t>
          </a:r>
          <a:r>
            <a:rPr lang="sk-SK" dirty="0"/>
            <a:t>/</a:t>
          </a:r>
          <a:r>
            <a:rPr lang="sk-SK" dirty="0" err="1"/>
            <a:t>common-auth</a:t>
          </a:r>
          <a:endParaRPr lang="sk-SK" dirty="0"/>
        </a:p>
      </dgm:t>
    </dgm:pt>
    <dgm:pt modelId="{A8EE8FFF-1CFE-4B87-A882-2633EE71589A}" type="parTrans" cxnId="{55CB45A3-3CDD-4EF7-8F67-3EF1B9CB4E9A}">
      <dgm:prSet/>
      <dgm:spPr/>
      <dgm:t>
        <a:bodyPr/>
        <a:lstStyle/>
        <a:p>
          <a:endParaRPr lang="sk-SK"/>
        </a:p>
      </dgm:t>
    </dgm:pt>
    <dgm:pt modelId="{127151AC-E998-4C7B-B4D7-2E8BE0B20E4D}" type="sibTrans" cxnId="{55CB45A3-3CDD-4EF7-8F67-3EF1B9CB4E9A}">
      <dgm:prSet/>
      <dgm:spPr/>
      <dgm:t>
        <a:bodyPr/>
        <a:lstStyle/>
        <a:p>
          <a:endParaRPr lang="sk-SK"/>
        </a:p>
      </dgm:t>
    </dgm:pt>
    <dgm:pt modelId="{A00AED9A-6CCE-46A2-B4E8-A78D09FAC800}" type="pres">
      <dgm:prSet presAssocID="{C6D7D1A0-35EA-4E48-9679-255E0346BBA6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sk-SK"/>
        </a:p>
      </dgm:t>
    </dgm:pt>
    <dgm:pt modelId="{68C81125-3E50-4617-8F10-23757FD2656A}" type="pres">
      <dgm:prSet presAssocID="{74AF1E89-86EF-45CE-BB5E-B2E2FD8F09F6}" presName="linNode" presStyleCnt="0"/>
      <dgm:spPr/>
    </dgm:pt>
    <dgm:pt modelId="{6EFE1384-582D-4E41-9613-1C4F6096B968}" type="pres">
      <dgm:prSet presAssocID="{74AF1E89-86EF-45CE-BB5E-B2E2FD8F09F6}" presName="parentText" presStyleLbl="node1" presStyleIdx="0" presStyleCnt="2">
        <dgm:presLayoutVars>
          <dgm:chMax val="1"/>
          <dgm:bulletEnabled val="1"/>
        </dgm:presLayoutVars>
      </dgm:prSet>
      <dgm:spPr/>
      <dgm:t>
        <a:bodyPr/>
        <a:lstStyle/>
        <a:p>
          <a:endParaRPr lang="sk-SK"/>
        </a:p>
      </dgm:t>
    </dgm:pt>
    <dgm:pt modelId="{726BF448-33FA-43F5-897A-B016333350C8}" type="pres">
      <dgm:prSet presAssocID="{74AF1E89-86EF-45CE-BB5E-B2E2FD8F09F6}" presName="descendantText" presStyleLbl="alignAccFollowNode1" presStyleIdx="0" presStyleCnt="2">
        <dgm:presLayoutVars>
          <dgm:bulletEnabled val="1"/>
        </dgm:presLayoutVars>
      </dgm:prSet>
      <dgm:spPr/>
      <dgm:t>
        <a:bodyPr/>
        <a:lstStyle/>
        <a:p>
          <a:endParaRPr lang="sk-SK"/>
        </a:p>
      </dgm:t>
    </dgm:pt>
    <dgm:pt modelId="{542E55E0-2498-4207-B7E6-BC4E879F70AE}" type="pres">
      <dgm:prSet presAssocID="{A4827610-7BD7-404D-B37E-E56CD7979408}" presName="sp" presStyleCnt="0"/>
      <dgm:spPr/>
    </dgm:pt>
    <dgm:pt modelId="{D7D74BFC-9440-4EEE-899F-95F41DCDDBF4}" type="pres">
      <dgm:prSet presAssocID="{4E4CF130-F476-48A7-BB84-F01FECFE2A8B}" presName="linNode" presStyleCnt="0"/>
      <dgm:spPr/>
    </dgm:pt>
    <dgm:pt modelId="{1CA964D1-498C-48AA-89FE-0793C7C9303A}" type="pres">
      <dgm:prSet presAssocID="{4E4CF130-F476-48A7-BB84-F01FECFE2A8B}" presName="parentText" presStyleLbl="node1" presStyleIdx="1" presStyleCnt="2" custLinFactNeighborX="-7151" custLinFactNeighborY="3">
        <dgm:presLayoutVars>
          <dgm:chMax val="1"/>
          <dgm:bulletEnabled val="1"/>
        </dgm:presLayoutVars>
      </dgm:prSet>
      <dgm:spPr/>
      <dgm:t>
        <a:bodyPr/>
        <a:lstStyle/>
        <a:p>
          <a:endParaRPr lang="sk-SK"/>
        </a:p>
      </dgm:t>
    </dgm:pt>
    <dgm:pt modelId="{D689E7E2-1189-4C2E-AF5A-EE6E9A383D18}" type="pres">
      <dgm:prSet presAssocID="{4E4CF130-F476-48A7-BB84-F01FECFE2A8B}" presName="descendantText" presStyleLbl="alignAccFollowNode1" presStyleIdx="1" presStyleCnt="2">
        <dgm:presLayoutVars>
          <dgm:bulletEnabled val="1"/>
        </dgm:presLayoutVars>
      </dgm:prSet>
      <dgm:spPr/>
      <dgm:t>
        <a:bodyPr/>
        <a:lstStyle/>
        <a:p>
          <a:endParaRPr lang="sk-SK"/>
        </a:p>
      </dgm:t>
    </dgm:pt>
  </dgm:ptLst>
  <dgm:cxnLst>
    <dgm:cxn modelId="{8566EEBE-ACDF-442A-A6C5-D1E0F14CCE4B}" srcId="{74AF1E89-86EF-45CE-BB5E-B2E2FD8F09F6}" destId="{E823625A-4ED1-4FC5-92FC-D41CB0A97B26}" srcOrd="2" destOrd="0" parTransId="{EAEC25FA-621E-4C66-B752-F226529EDF51}" sibTransId="{78453C7F-B6A1-4C4A-A69D-5C8B5381CAB1}"/>
    <dgm:cxn modelId="{5B47B880-4C0B-4D2D-9C09-825D321069D6}" type="presOf" srcId="{D00EF2C7-374B-4AC6-BFB4-B71923F4F88E}" destId="{D689E7E2-1189-4C2E-AF5A-EE6E9A383D18}" srcOrd="0" destOrd="2" presId="urn:microsoft.com/office/officeart/2005/8/layout/vList5"/>
    <dgm:cxn modelId="{43861025-3831-4BE7-98C2-A2EFB296BBF9}" type="presOf" srcId="{9352F55C-D0BC-4640-8305-6951FB79DAA5}" destId="{726BF448-33FA-43F5-897A-B016333350C8}" srcOrd="0" destOrd="1" presId="urn:microsoft.com/office/officeart/2005/8/layout/vList5"/>
    <dgm:cxn modelId="{19E658F3-0C92-4AD3-B6E9-258BCB2D584F}" type="presOf" srcId="{4E4CF130-F476-48A7-BB84-F01FECFE2A8B}" destId="{1CA964D1-498C-48AA-89FE-0793C7C9303A}" srcOrd="0" destOrd="0" presId="urn:microsoft.com/office/officeart/2005/8/layout/vList5"/>
    <dgm:cxn modelId="{E974A1BD-8FC3-422F-AC6D-5C60483869BE}" srcId="{74AF1E89-86EF-45CE-BB5E-B2E2FD8F09F6}" destId="{CBABFDA2-5038-4999-A7CA-011FE4566E60}" srcOrd="3" destOrd="0" parTransId="{0EC8D5C7-099E-449C-AA4A-E7336A3FB213}" sibTransId="{D380F27D-4F10-4098-B2FA-3E44A650B040}"/>
    <dgm:cxn modelId="{C95125AC-4E84-4C8F-BAAD-7D03313AF429}" srcId="{4E4CF130-F476-48A7-BB84-F01FECFE2A8B}" destId="{9F82E7C0-1AE9-4F38-A0D1-0EF4646907D6}" srcOrd="0" destOrd="0" parTransId="{3BDCCB75-76E8-4F54-9CFB-AF4507933B86}" sibTransId="{6739FDC4-FA80-4D88-B7D7-CC9EBF728D55}"/>
    <dgm:cxn modelId="{2FC3A0EE-864F-4978-B4C3-848021B98A86}" srcId="{C6D7D1A0-35EA-4E48-9679-255E0346BBA6}" destId="{4E4CF130-F476-48A7-BB84-F01FECFE2A8B}" srcOrd="1" destOrd="0" parTransId="{FA9FD308-596A-45DD-922A-C29923166D31}" sibTransId="{163C5798-0CE8-4113-A791-FEF7BC210662}"/>
    <dgm:cxn modelId="{7F94B8AA-6A04-4A29-9DA5-1D980ADC6F0A}" type="presOf" srcId="{74AF1E89-86EF-45CE-BB5E-B2E2FD8F09F6}" destId="{6EFE1384-582D-4E41-9613-1C4F6096B968}" srcOrd="0" destOrd="0" presId="urn:microsoft.com/office/officeart/2005/8/layout/vList5"/>
    <dgm:cxn modelId="{FC5A4B19-3C5C-4F7C-A250-D8B5D5BCF973}" srcId="{74AF1E89-86EF-45CE-BB5E-B2E2FD8F09F6}" destId="{6548E23A-6683-4FF8-AA2F-9ADDFAD6F154}" srcOrd="0" destOrd="0" parTransId="{6F124510-B244-4B45-8754-0A4A1CD8525D}" sibTransId="{8058B760-83DC-4ADE-9E1E-D44FB8B8CBC4}"/>
    <dgm:cxn modelId="{EF171DB9-A8B4-49EE-BEB2-CC5C2E6CD2A6}" srcId="{4E4CF130-F476-48A7-BB84-F01FECFE2A8B}" destId="{42B3D102-81AA-4EAC-A361-9B85C94EC910}" srcOrd="1" destOrd="0" parTransId="{6959F3EE-4670-446E-9CBD-D0A54E8FE15E}" sibTransId="{B7870CB3-CBA1-444A-A69E-AE45B5369BF8}"/>
    <dgm:cxn modelId="{72F3DD42-7E85-47C5-873D-26EAFB470E64}" type="presOf" srcId="{42B3D102-81AA-4EAC-A361-9B85C94EC910}" destId="{D689E7E2-1189-4C2E-AF5A-EE6E9A383D18}" srcOrd="0" destOrd="1" presId="urn:microsoft.com/office/officeart/2005/8/layout/vList5"/>
    <dgm:cxn modelId="{54BE581E-FBAE-4650-8A40-774992B41AA8}" type="presOf" srcId="{E823625A-4ED1-4FC5-92FC-D41CB0A97B26}" destId="{726BF448-33FA-43F5-897A-B016333350C8}" srcOrd="0" destOrd="2" presId="urn:microsoft.com/office/officeart/2005/8/layout/vList5"/>
    <dgm:cxn modelId="{55CB45A3-3CDD-4EF7-8F67-3EF1B9CB4E9A}" srcId="{4E4CF130-F476-48A7-BB84-F01FECFE2A8B}" destId="{D00EF2C7-374B-4AC6-BFB4-B71923F4F88E}" srcOrd="2" destOrd="0" parTransId="{A8EE8FFF-1CFE-4B87-A882-2633EE71589A}" sibTransId="{127151AC-E998-4C7B-B4D7-2E8BE0B20E4D}"/>
    <dgm:cxn modelId="{4092480F-CB95-4C56-9B16-DED63EE55A6D}" type="presOf" srcId="{C6D7D1A0-35EA-4E48-9679-255E0346BBA6}" destId="{A00AED9A-6CCE-46A2-B4E8-A78D09FAC800}" srcOrd="0" destOrd="0" presId="urn:microsoft.com/office/officeart/2005/8/layout/vList5"/>
    <dgm:cxn modelId="{8BD9189C-7F8E-4EF8-AD98-FB003679BB29}" srcId="{C6D7D1A0-35EA-4E48-9679-255E0346BBA6}" destId="{74AF1E89-86EF-45CE-BB5E-B2E2FD8F09F6}" srcOrd="0" destOrd="0" parTransId="{61A203FF-DF18-426A-B3E8-A31852C83717}" sibTransId="{A4827610-7BD7-404D-B37E-E56CD7979408}"/>
    <dgm:cxn modelId="{94EF5586-4294-4E23-A464-22D0175697AD}" type="presOf" srcId="{6548E23A-6683-4FF8-AA2F-9ADDFAD6F154}" destId="{726BF448-33FA-43F5-897A-B016333350C8}" srcOrd="0" destOrd="0" presId="urn:microsoft.com/office/officeart/2005/8/layout/vList5"/>
    <dgm:cxn modelId="{D39EAEC2-BBCC-479B-B448-2B5233BC1E03}" srcId="{74AF1E89-86EF-45CE-BB5E-B2E2FD8F09F6}" destId="{9352F55C-D0BC-4640-8305-6951FB79DAA5}" srcOrd="1" destOrd="0" parTransId="{2BBB7E43-04FC-49E2-9FAF-3B81A39A6284}" sibTransId="{B0A07F76-2B50-4E69-BA95-CCFE514260EB}"/>
    <dgm:cxn modelId="{E19D4491-366E-4552-83E2-6D75A5887DBB}" type="presOf" srcId="{9F82E7C0-1AE9-4F38-A0D1-0EF4646907D6}" destId="{D689E7E2-1189-4C2E-AF5A-EE6E9A383D18}" srcOrd="0" destOrd="0" presId="urn:microsoft.com/office/officeart/2005/8/layout/vList5"/>
    <dgm:cxn modelId="{F1FCAB64-6ABC-42CB-9026-FB89CD27F713}" type="presOf" srcId="{CBABFDA2-5038-4999-A7CA-011FE4566E60}" destId="{726BF448-33FA-43F5-897A-B016333350C8}" srcOrd="0" destOrd="3" presId="urn:microsoft.com/office/officeart/2005/8/layout/vList5"/>
    <dgm:cxn modelId="{1C853498-D68C-4F1B-BBBE-FFBF658CC19E}" type="presParOf" srcId="{A00AED9A-6CCE-46A2-B4E8-A78D09FAC800}" destId="{68C81125-3E50-4617-8F10-23757FD2656A}" srcOrd="0" destOrd="0" presId="urn:microsoft.com/office/officeart/2005/8/layout/vList5"/>
    <dgm:cxn modelId="{969F7569-B622-4F41-BA08-440E1AE95434}" type="presParOf" srcId="{68C81125-3E50-4617-8F10-23757FD2656A}" destId="{6EFE1384-582D-4E41-9613-1C4F6096B968}" srcOrd="0" destOrd="0" presId="urn:microsoft.com/office/officeart/2005/8/layout/vList5"/>
    <dgm:cxn modelId="{974522C6-F571-4490-A990-0F9B17915C6D}" type="presParOf" srcId="{68C81125-3E50-4617-8F10-23757FD2656A}" destId="{726BF448-33FA-43F5-897A-B016333350C8}" srcOrd="1" destOrd="0" presId="urn:microsoft.com/office/officeart/2005/8/layout/vList5"/>
    <dgm:cxn modelId="{70EE3553-9FAA-4C8A-A826-73F6A0D07C56}" type="presParOf" srcId="{A00AED9A-6CCE-46A2-B4E8-A78D09FAC800}" destId="{542E55E0-2498-4207-B7E6-BC4E879F70AE}" srcOrd="1" destOrd="0" presId="urn:microsoft.com/office/officeart/2005/8/layout/vList5"/>
    <dgm:cxn modelId="{7AA90A58-ACC4-4C44-8B71-1E9BCEC81498}" type="presParOf" srcId="{A00AED9A-6CCE-46A2-B4E8-A78D09FAC800}" destId="{D7D74BFC-9440-4EEE-899F-95F41DCDDBF4}" srcOrd="2" destOrd="0" presId="urn:microsoft.com/office/officeart/2005/8/layout/vList5"/>
    <dgm:cxn modelId="{D26DA6A3-DD0F-493B-8A15-341D4E5589D5}" type="presParOf" srcId="{D7D74BFC-9440-4EEE-899F-95F41DCDDBF4}" destId="{1CA964D1-498C-48AA-89FE-0793C7C9303A}" srcOrd="0" destOrd="0" presId="urn:microsoft.com/office/officeart/2005/8/layout/vList5"/>
    <dgm:cxn modelId="{071CA2C4-4065-40C9-A53D-E089B56E618C}" type="presParOf" srcId="{D7D74BFC-9440-4EEE-899F-95F41DCDDBF4}" destId="{D689E7E2-1189-4C2E-AF5A-EE6E9A383D18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C6D7D1A0-35EA-4E48-9679-255E0346BBA6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74AF1E89-86EF-45CE-BB5E-B2E2FD8F09F6}">
      <dgm:prSet/>
      <dgm:spPr/>
      <dgm:t>
        <a:bodyPr/>
        <a:lstStyle/>
        <a:p>
          <a:r>
            <a:rPr lang="sk-SK" dirty="0" err="1"/>
            <a:t>chmod</a:t>
          </a:r>
          <a:r>
            <a:rPr lang="sk-SK" dirty="0"/>
            <a:t> </a:t>
          </a:r>
          <a:endParaRPr lang="en-US" dirty="0"/>
        </a:p>
      </dgm:t>
    </dgm:pt>
    <dgm:pt modelId="{61A203FF-DF18-426A-B3E8-A31852C83717}" type="parTrans" cxnId="{8BD9189C-7F8E-4EF8-AD98-FB003679BB29}">
      <dgm:prSet/>
      <dgm:spPr/>
      <dgm:t>
        <a:bodyPr/>
        <a:lstStyle/>
        <a:p>
          <a:endParaRPr lang="en-US"/>
        </a:p>
      </dgm:t>
    </dgm:pt>
    <dgm:pt modelId="{A4827610-7BD7-404D-B37E-E56CD7979408}" type="sibTrans" cxnId="{8BD9189C-7F8E-4EF8-AD98-FB003679BB29}">
      <dgm:prSet/>
      <dgm:spPr/>
      <dgm:t>
        <a:bodyPr/>
        <a:lstStyle/>
        <a:p>
          <a:endParaRPr lang="en-US"/>
        </a:p>
      </dgm:t>
    </dgm:pt>
    <dgm:pt modelId="{6548E23A-6683-4FF8-AA2F-9ADDFAD6F154}">
      <dgm:prSet/>
      <dgm:spPr/>
      <dgm:t>
        <a:bodyPr/>
        <a:lstStyle/>
        <a:p>
          <a:r>
            <a:rPr lang="sk-SK" noProof="0" dirty="0" err="1"/>
            <a:t>rwx</a:t>
          </a:r>
          <a:r>
            <a:rPr lang="sk-SK" noProof="0" dirty="0"/>
            <a:t> – </a:t>
          </a:r>
          <a:r>
            <a:rPr lang="sk-SK" noProof="0" dirty="0" smtClean="0"/>
            <a:t>symbolický </a:t>
          </a:r>
          <a:r>
            <a:rPr lang="sk-SK" noProof="0" dirty="0"/>
            <a:t>mód</a:t>
          </a:r>
        </a:p>
      </dgm:t>
    </dgm:pt>
    <dgm:pt modelId="{6F124510-B244-4B45-8754-0A4A1CD8525D}" type="parTrans" cxnId="{FC5A4B19-3C5C-4F7C-A250-D8B5D5BCF973}">
      <dgm:prSet/>
      <dgm:spPr/>
      <dgm:t>
        <a:bodyPr/>
        <a:lstStyle/>
        <a:p>
          <a:endParaRPr lang="en-US"/>
        </a:p>
      </dgm:t>
    </dgm:pt>
    <dgm:pt modelId="{8058B760-83DC-4ADE-9E1E-D44FB8B8CBC4}" type="sibTrans" cxnId="{FC5A4B19-3C5C-4F7C-A250-D8B5D5BCF973}">
      <dgm:prSet/>
      <dgm:spPr/>
      <dgm:t>
        <a:bodyPr/>
        <a:lstStyle/>
        <a:p>
          <a:endParaRPr lang="en-US"/>
        </a:p>
      </dgm:t>
    </dgm:pt>
    <dgm:pt modelId="{4E4CF130-F476-48A7-BB84-F01FECFE2A8B}">
      <dgm:prSet/>
      <dgm:spPr/>
      <dgm:t>
        <a:bodyPr/>
        <a:lstStyle/>
        <a:p>
          <a:r>
            <a:rPr lang="en-US" dirty="0" err="1"/>
            <a:t>chown</a:t>
          </a:r>
          <a:endParaRPr lang="en-US" dirty="0"/>
        </a:p>
      </dgm:t>
    </dgm:pt>
    <dgm:pt modelId="{FA9FD308-596A-45DD-922A-C29923166D31}" type="parTrans" cxnId="{2FC3A0EE-864F-4978-B4C3-848021B98A86}">
      <dgm:prSet/>
      <dgm:spPr/>
      <dgm:t>
        <a:bodyPr/>
        <a:lstStyle/>
        <a:p>
          <a:endParaRPr lang="en-US"/>
        </a:p>
      </dgm:t>
    </dgm:pt>
    <dgm:pt modelId="{163C5798-0CE8-4113-A791-FEF7BC210662}" type="sibTrans" cxnId="{2FC3A0EE-864F-4978-B4C3-848021B98A86}">
      <dgm:prSet/>
      <dgm:spPr/>
      <dgm:t>
        <a:bodyPr/>
        <a:lstStyle/>
        <a:p>
          <a:endParaRPr lang="en-US"/>
        </a:p>
      </dgm:t>
    </dgm:pt>
    <dgm:pt modelId="{9F82E7C0-1AE9-4F38-A0D1-0EF4646907D6}">
      <dgm:prSet/>
      <dgm:spPr/>
      <dgm:t>
        <a:bodyPr/>
        <a:lstStyle/>
        <a:p>
          <a:r>
            <a:rPr lang="sk-SK" dirty="0"/>
            <a:t> </a:t>
          </a:r>
          <a:r>
            <a:rPr lang="sk-SK" noProof="0" dirty="0"/>
            <a:t>mení vlastníctvo, príslušnosť</a:t>
          </a:r>
        </a:p>
      </dgm:t>
    </dgm:pt>
    <dgm:pt modelId="{3BDCCB75-76E8-4F54-9CFB-AF4507933B86}" type="parTrans" cxnId="{C95125AC-4E84-4C8F-BAAD-7D03313AF429}">
      <dgm:prSet/>
      <dgm:spPr/>
      <dgm:t>
        <a:bodyPr/>
        <a:lstStyle/>
        <a:p>
          <a:endParaRPr lang="en-US"/>
        </a:p>
      </dgm:t>
    </dgm:pt>
    <dgm:pt modelId="{6739FDC4-FA80-4D88-B7D7-CC9EBF728D55}" type="sibTrans" cxnId="{C95125AC-4E84-4C8F-BAAD-7D03313AF429}">
      <dgm:prSet/>
      <dgm:spPr/>
      <dgm:t>
        <a:bodyPr/>
        <a:lstStyle/>
        <a:p>
          <a:endParaRPr lang="en-US"/>
        </a:p>
      </dgm:t>
    </dgm:pt>
    <dgm:pt modelId="{17EA352E-321F-4B3B-824F-42F2B9A13478}">
      <dgm:prSet/>
      <dgm:spPr/>
      <dgm:t>
        <a:bodyPr/>
        <a:lstStyle/>
        <a:p>
          <a:r>
            <a:rPr lang="sk-SK" noProof="0" dirty="0" err="1"/>
            <a:t>chown</a:t>
          </a:r>
          <a:r>
            <a:rPr lang="sk-SK" noProof="0" dirty="0"/>
            <a:t> </a:t>
          </a:r>
          <a:r>
            <a:rPr lang="sk-SK" noProof="0" dirty="0" err="1"/>
            <a:t>karol:student</a:t>
          </a:r>
          <a:r>
            <a:rPr lang="sk-SK" noProof="0" dirty="0"/>
            <a:t> readme.txt</a:t>
          </a:r>
        </a:p>
      </dgm:t>
    </dgm:pt>
    <dgm:pt modelId="{39290597-14C4-4346-ACCA-4F12D485E344}" type="parTrans" cxnId="{560AC88D-4BBF-4D3F-BA7F-1FDC53EC7BBE}">
      <dgm:prSet/>
      <dgm:spPr/>
    </dgm:pt>
    <dgm:pt modelId="{F7A625F4-5E96-4F57-A266-527E4BED8DF6}" type="sibTrans" cxnId="{560AC88D-4BBF-4D3F-BA7F-1FDC53EC7BBE}">
      <dgm:prSet/>
      <dgm:spPr/>
    </dgm:pt>
    <dgm:pt modelId="{F223C4C9-7F97-4862-B59A-3B5C4073B30D}">
      <dgm:prSet/>
      <dgm:spPr/>
      <dgm:t>
        <a:bodyPr/>
        <a:lstStyle/>
        <a:p>
          <a:r>
            <a:rPr lang="sk-SK" noProof="0" dirty="0"/>
            <a:t>rekurzívne</a:t>
          </a:r>
        </a:p>
      </dgm:t>
    </dgm:pt>
    <dgm:pt modelId="{7150D770-898E-4280-B8BA-6E2E11ECD7DB}" type="parTrans" cxnId="{CC965A01-96E5-4408-A733-0F8FE14AFC6E}">
      <dgm:prSet/>
      <dgm:spPr/>
    </dgm:pt>
    <dgm:pt modelId="{6662C977-1705-411F-9502-DC91A17F054C}" type="sibTrans" cxnId="{CC965A01-96E5-4408-A733-0F8FE14AFC6E}">
      <dgm:prSet/>
      <dgm:spPr/>
    </dgm:pt>
    <dgm:pt modelId="{82BDD5AD-1BFF-4658-B352-61B9DBD118DE}">
      <dgm:prSet/>
      <dgm:spPr/>
      <dgm:t>
        <a:bodyPr/>
        <a:lstStyle/>
        <a:p>
          <a:r>
            <a:rPr lang="sk-SK" noProof="0" dirty="0"/>
            <a:t>777 – </a:t>
          </a:r>
          <a:r>
            <a:rPr lang="sk-SK" noProof="0" dirty="0" err="1" smtClean="0"/>
            <a:t>oktalový</a:t>
          </a:r>
          <a:r>
            <a:rPr lang="sk-SK" noProof="0" dirty="0" smtClean="0"/>
            <a:t> </a:t>
          </a:r>
          <a:r>
            <a:rPr lang="sk-SK" noProof="0" dirty="0"/>
            <a:t>mód</a:t>
          </a:r>
        </a:p>
      </dgm:t>
    </dgm:pt>
    <dgm:pt modelId="{63DCBFB2-EEC7-4C62-835E-7DB070B30D93}" type="parTrans" cxnId="{22DE4DD1-A0B1-4B2D-9282-9458954A79A0}">
      <dgm:prSet/>
      <dgm:spPr/>
    </dgm:pt>
    <dgm:pt modelId="{FF9A0153-F8BF-4EA4-8A36-4729221BF729}" type="sibTrans" cxnId="{22DE4DD1-A0B1-4B2D-9282-9458954A79A0}">
      <dgm:prSet/>
      <dgm:spPr/>
    </dgm:pt>
    <dgm:pt modelId="{4615CCE2-F546-4DFF-A959-399C4C7A67DC}">
      <dgm:prSet/>
      <dgm:spPr/>
      <dgm:t>
        <a:bodyPr/>
        <a:lstStyle/>
        <a:p>
          <a:r>
            <a:rPr lang="en-US" noProof="0" dirty="0" err="1"/>
            <a:t>chmod</a:t>
          </a:r>
          <a:r>
            <a:rPr lang="en-US" noProof="0" dirty="0"/>
            <a:t> 666 readme.txt</a:t>
          </a:r>
          <a:endParaRPr lang="sk-SK" noProof="0" dirty="0"/>
        </a:p>
      </dgm:t>
    </dgm:pt>
    <dgm:pt modelId="{4D366D9C-FDDD-4E7B-897D-470907115266}" type="parTrans" cxnId="{E1FE6755-A308-4332-A59D-1142D06B358C}">
      <dgm:prSet/>
      <dgm:spPr/>
    </dgm:pt>
    <dgm:pt modelId="{349DB3FD-E02D-445E-BDF8-B91499A76253}" type="sibTrans" cxnId="{E1FE6755-A308-4332-A59D-1142D06B358C}">
      <dgm:prSet/>
      <dgm:spPr/>
    </dgm:pt>
    <dgm:pt modelId="{A00AED9A-6CCE-46A2-B4E8-A78D09FAC800}" type="pres">
      <dgm:prSet presAssocID="{C6D7D1A0-35EA-4E48-9679-255E0346BBA6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sk-SK"/>
        </a:p>
      </dgm:t>
    </dgm:pt>
    <dgm:pt modelId="{68C81125-3E50-4617-8F10-23757FD2656A}" type="pres">
      <dgm:prSet presAssocID="{74AF1E89-86EF-45CE-BB5E-B2E2FD8F09F6}" presName="linNode" presStyleCnt="0"/>
      <dgm:spPr/>
    </dgm:pt>
    <dgm:pt modelId="{6EFE1384-582D-4E41-9613-1C4F6096B968}" type="pres">
      <dgm:prSet presAssocID="{74AF1E89-86EF-45CE-BB5E-B2E2FD8F09F6}" presName="parentText" presStyleLbl="node1" presStyleIdx="0" presStyleCnt="2">
        <dgm:presLayoutVars>
          <dgm:chMax val="1"/>
          <dgm:bulletEnabled val="1"/>
        </dgm:presLayoutVars>
      </dgm:prSet>
      <dgm:spPr/>
      <dgm:t>
        <a:bodyPr/>
        <a:lstStyle/>
        <a:p>
          <a:endParaRPr lang="sk-SK"/>
        </a:p>
      </dgm:t>
    </dgm:pt>
    <dgm:pt modelId="{726BF448-33FA-43F5-897A-B016333350C8}" type="pres">
      <dgm:prSet presAssocID="{74AF1E89-86EF-45CE-BB5E-B2E2FD8F09F6}" presName="descendantText" presStyleLbl="alignAccFollowNode1" presStyleIdx="0" presStyleCnt="2">
        <dgm:presLayoutVars>
          <dgm:bulletEnabled val="1"/>
        </dgm:presLayoutVars>
      </dgm:prSet>
      <dgm:spPr/>
      <dgm:t>
        <a:bodyPr/>
        <a:lstStyle/>
        <a:p>
          <a:endParaRPr lang="sk-SK"/>
        </a:p>
      </dgm:t>
    </dgm:pt>
    <dgm:pt modelId="{542E55E0-2498-4207-B7E6-BC4E879F70AE}" type="pres">
      <dgm:prSet presAssocID="{A4827610-7BD7-404D-B37E-E56CD7979408}" presName="sp" presStyleCnt="0"/>
      <dgm:spPr/>
    </dgm:pt>
    <dgm:pt modelId="{D7D74BFC-9440-4EEE-899F-95F41DCDDBF4}" type="pres">
      <dgm:prSet presAssocID="{4E4CF130-F476-48A7-BB84-F01FECFE2A8B}" presName="linNode" presStyleCnt="0"/>
      <dgm:spPr/>
    </dgm:pt>
    <dgm:pt modelId="{1CA964D1-498C-48AA-89FE-0793C7C9303A}" type="pres">
      <dgm:prSet presAssocID="{4E4CF130-F476-48A7-BB84-F01FECFE2A8B}" presName="parentText" presStyleLbl="node1" presStyleIdx="1" presStyleCnt="2" custLinFactNeighborX="-7151" custLinFactNeighborY="3">
        <dgm:presLayoutVars>
          <dgm:chMax val="1"/>
          <dgm:bulletEnabled val="1"/>
        </dgm:presLayoutVars>
      </dgm:prSet>
      <dgm:spPr/>
      <dgm:t>
        <a:bodyPr/>
        <a:lstStyle/>
        <a:p>
          <a:endParaRPr lang="sk-SK"/>
        </a:p>
      </dgm:t>
    </dgm:pt>
    <dgm:pt modelId="{D689E7E2-1189-4C2E-AF5A-EE6E9A383D18}" type="pres">
      <dgm:prSet presAssocID="{4E4CF130-F476-48A7-BB84-F01FECFE2A8B}" presName="descendantText" presStyleLbl="alignAccFollowNode1" presStyleIdx="1" presStyleCnt="2">
        <dgm:presLayoutVars>
          <dgm:bulletEnabled val="1"/>
        </dgm:presLayoutVars>
      </dgm:prSet>
      <dgm:spPr/>
      <dgm:t>
        <a:bodyPr/>
        <a:lstStyle/>
        <a:p>
          <a:endParaRPr lang="sk-SK"/>
        </a:p>
      </dgm:t>
    </dgm:pt>
  </dgm:ptLst>
  <dgm:cxnLst>
    <dgm:cxn modelId="{18E8002F-CB11-4385-A43A-975EDF048A13}" type="presOf" srcId="{F223C4C9-7F97-4862-B59A-3B5C4073B30D}" destId="{D689E7E2-1189-4C2E-AF5A-EE6E9A383D18}" srcOrd="0" destOrd="2" presId="urn:microsoft.com/office/officeart/2005/8/layout/vList5"/>
    <dgm:cxn modelId="{19E658F3-0C92-4AD3-B6E9-258BCB2D584F}" type="presOf" srcId="{4E4CF130-F476-48A7-BB84-F01FECFE2A8B}" destId="{1CA964D1-498C-48AA-89FE-0793C7C9303A}" srcOrd="0" destOrd="0" presId="urn:microsoft.com/office/officeart/2005/8/layout/vList5"/>
    <dgm:cxn modelId="{6879BBB3-A295-4DDE-9F29-7F6BFBB82446}" type="presOf" srcId="{4615CCE2-F546-4DFF-A959-399C4C7A67DC}" destId="{726BF448-33FA-43F5-897A-B016333350C8}" srcOrd="0" destOrd="2" presId="urn:microsoft.com/office/officeart/2005/8/layout/vList5"/>
    <dgm:cxn modelId="{C95125AC-4E84-4C8F-BAAD-7D03313AF429}" srcId="{4E4CF130-F476-48A7-BB84-F01FECFE2A8B}" destId="{9F82E7C0-1AE9-4F38-A0D1-0EF4646907D6}" srcOrd="0" destOrd="0" parTransId="{3BDCCB75-76E8-4F54-9CFB-AF4507933B86}" sibTransId="{6739FDC4-FA80-4D88-B7D7-CC9EBF728D55}"/>
    <dgm:cxn modelId="{2FC3A0EE-864F-4978-B4C3-848021B98A86}" srcId="{C6D7D1A0-35EA-4E48-9679-255E0346BBA6}" destId="{4E4CF130-F476-48A7-BB84-F01FECFE2A8B}" srcOrd="1" destOrd="0" parTransId="{FA9FD308-596A-45DD-922A-C29923166D31}" sibTransId="{163C5798-0CE8-4113-A791-FEF7BC210662}"/>
    <dgm:cxn modelId="{7F94B8AA-6A04-4A29-9DA5-1D980ADC6F0A}" type="presOf" srcId="{74AF1E89-86EF-45CE-BB5E-B2E2FD8F09F6}" destId="{6EFE1384-582D-4E41-9613-1C4F6096B968}" srcOrd="0" destOrd="0" presId="urn:microsoft.com/office/officeart/2005/8/layout/vList5"/>
    <dgm:cxn modelId="{8A0AB449-AED9-495E-85C9-8ACC8DE872B2}" type="presOf" srcId="{82BDD5AD-1BFF-4658-B352-61B9DBD118DE}" destId="{726BF448-33FA-43F5-897A-B016333350C8}" srcOrd="0" destOrd="1" presId="urn:microsoft.com/office/officeart/2005/8/layout/vList5"/>
    <dgm:cxn modelId="{FC5A4B19-3C5C-4F7C-A250-D8B5D5BCF973}" srcId="{74AF1E89-86EF-45CE-BB5E-B2E2FD8F09F6}" destId="{6548E23A-6683-4FF8-AA2F-9ADDFAD6F154}" srcOrd="0" destOrd="0" parTransId="{6F124510-B244-4B45-8754-0A4A1CD8525D}" sibTransId="{8058B760-83DC-4ADE-9E1E-D44FB8B8CBC4}"/>
    <dgm:cxn modelId="{22DE4DD1-A0B1-4B2D-9282-9458954A79A0}" srcId="{74AF1E89-86EF-45CE-BB5E-B2E2FD8F09F6}" destId="{82BDD5AD-1BFF-4658-B352-61B9DBD118DE}" srcOrd="1" destOrd="0" parTransId="{63DCBFB2-EEC7-4C62-835E-7DB070B30D93}" sibTransId="{FF9A0153-F8BF-4EA4-8A36-4729221BF729}"/>
    <dgm:cxn modelId="{4092480F-CB95-4C56-9B16-DED63EE55A6D}" type="presOf" srcId="{C6D7D1A0-35EA-4E48-9679-255E0346BBA6}" destId="{A00AED9A-6CCE-46A2-B4E8-A78D09FAC800}" srcOrd="0" destOrd="0" presId="urn:microsoft.com/office/officeart/2005/8/layout/vList5"/>
    <dgm:cxn modelId="{8BD9189C-7F8E-4EF8-AD98-FB003679BB29}" srcId="{C6D7D1A0-35EA-4E48-9679-255E0346BBA6}" destId="{74AF1E89-86EF-45CE-BB5E-B2E2FD8F09F6}" srcOrd="0" destOrd="0" parTransId="{61A203FF-DF18-426A-B3E8-A31852C83717}" sibTransId="{A4827610-7BD7-404D-B37E-E56CD7979408}"/>
    <dgm:cxn modelId="{CC965A01-96E5-4408-A733-0F8FE14AFC6E}" srcId="{4E4CF130-F476-48A7-BB84-F01FECFE2A8B}" destId="{F223C4C9-7F97-4862-B59A-3B5C4073B30D}" srcOrd="2" destOrd="0" parTransId="{7150D770-898E-4280-B8BA-6E2E11ECD7DB}" sibTransId="{6662C977-1705-411F-9502-DC91A17F054C}"/>
    <dgm:cxn modelId="{94EF5586-4294-4E23-A464-22D0175697AD}" type="presOf" srcId="{6548E23A-6683-4FF8-AA2F-9ADDFAD6F154}" destId="{726BF448-33FA-43F5-897A-B016333350C8}" srcOrd="0" destOrd="0" presId="urn:microsoft.com/office/officeart/2005/8/layout/vList5"/>
    <dgm:cxn modelId="{1D06057E-5290-4E64-8F9F-F76EDC1B4F27}" type="presOf" srcId="{17EA352E-321F-4B3B-824F-42F2B9A13478}" destId="{D689E7E2-1189-4C2E-AF5A-EE6E9A383D18}" srcOrd="0" destOrd="1" presId="urn:microsoft.com/office/officeart/2005/8/layout/vList5"/>
    <dgm:cxn modelId="{560AC88D-4BBF-4D3F-BA7F-1FDC53EC7BBE}" srcId="{4E4CF130-F476-48A7-BB84-F01FECFE2A8B}" destId="{17EA352E-321F-4B3B-824F-42F2B9A13478}" srcOrd="1" destOrd="0" parTransId="{39290597-14C4-4346-ACCA-4F12D485E344}" sibTransId="{F7A625F4-5E96-4F57-A266-527E4BED8DF6}"/>
    <dgm:cxn modelId="{E1FE6755-A308-4332-A59D-1142D06B358C}" srcId="{74AF1E89-86EF-45CE-BB5E-B2E2FD8F09F6}" destId="{4615CCE2-F546-4DFF-A959-399C4C7A67DC}" srcOrd="2" destOrd="0" parTransId="{4D366D9C-FDDD-4E7B-897D-470907115266}" sibTransId="{349DB3FD-E02D-445E-BDF8-B91499A76253}"/>
    <dgm:cxn modelId="{E19D4491-366E-4552-83E2-6D75A5887DBB}" type="presOf" srcId="{9F82E7C0-1AE9-4F38-A0D1-0EF4646907D6}" destId="{D689E7E2-1189-4C2E-AF5A-EE6E9A383D18}" srcOrd="0" destOrd="0" presId="urn:microsoft.com/office/officeart/2005/8/layout/vList5"/>
    <dgm:cxn modelId="{1C853498-D68C-4F1B-BBBE-FFBF658CC19E}" type="presParOf" srcId="{A00AED9A-6CCE-46A2-B4E8-A78D09FAC800}" destId="{68C81125-3E50-4617-8F10-23757FD2656A}" srcOrd="0" destOrd="0" presId="urn:microsoft.com/office/officeart/2005/8/layout/vList5"/>
    <dgm:cxn modelId="{969F7569-B622-4F41-BA08-440E1AE95434}" type="presParOf" srcId="{68C81125-3E50-4617-8F10-23757FD2656A}" destId="{6EFE1384-582D-4E41-9613-1C4F6096B968}" srcOrd="0" destOrd="0" presId="urn:microsoft.com/office/officeart/2005/8/layout/vList5"/>
    <dgm:cxn modelId="{974522C6-F571-4490-A990-0F9B17915C6D}" type="presParOf" srcId="{68C81125-3E50-4617-8F10-23757FD2656A}" destId="{726BF448-33FA-43F5-897A-B016333350C8}" srcOrd="1" destOrd="0" presId="urn:microsoft.com/office/officeart/2005/8/layout/vList5"/>
    <dgm:cxn modelId="{70EE3553-9FAA-4C8A-A826-73F6A0D07C56}" type="presParOf" srcId="{A00AED9A-6CCE-46A2-B4E8-A78D09FAC800}" destId="{542E55E0-2498-4207-B7E6-BC4E879F70AE}" srcOrd="1" destOrd="0" presId="urn:microsoft.com/office/officeart/2005/8/layout/vList5"/>
    <dgm:cxn modelId="{7AA90A58-ACC4-4C44-8B71-1E9BCEC81498}" type="presParOf" srcId="{A00AED9A-6CCE-46A2-B4E8-A78D09FAC800}" destId="{D7D74BFC-9440-4EEE-899F-95F41DCDDBF4}" srcOrd="2" destOrd="0" presId="urn:microsoft.com/office/officeart/2005/8/layout/vList5"/>
    <dgm:cxn modelId="{D26DA6A3-DD0F-493B-8A15-341D4E5589D5}" type="presParOf" srcId="{D7D74BFC-9440-4EEE-899F-95F41DCDDBF4}" destId="{1CA964D1-498C-48AA-89FE-0793C7C9303A}" srcOrd="0" destOrd="0" presId="urn:microsoft.com/office/officeart/2005/8/layout/vList5"/>
    <dgm:cxn modelId="{071CA2C4-4065-40C9-A53D-E089B56E618C}" type="presParOf" srcId="{D7D74BFC-9440-4EEE-899F-95F41DCDDBF4}" destId="{D689E7E2-1189-4C2E-AF5A-EE6E9A383D18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C69119E-E302-4295-BABF-21DC07B04000}">
      <dsp:nvSpPr>
        <dsp:cNvPr id="0" name=""/>
        <dsp:cNvSpPr/>
      </dsp:nvSpPr>
      <dsp:spPr>
        <a:xfrm>
          <a:off x="0" y="325268"/>
          <a:ext cx="7293023" cy="69556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0490" tIns="110490" rIns="110490" bIns="110490" numCol="1" spcCol="1270" anchor="ctr" anchorCtr="0">
          <a:noAutofit/>
        </a:bodyPr>
        <a:lstStyle/>
        <a:p>
          <a:pPr lvl="0" algn="l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k-SK" sz="2900" kern="1200"/>
            <a:t>Linux je stabilný, bezpečný, ale nie nedobytný</a:t>
          </a:r>
          <a:endParaRPr lang="en-US" sz="2900" kern="1200" dirty="0"/>
        </a:p>
      </dsp:txBody>
      <dsp:txXfrm>
        <a:off x="33955" y="359223"/>
        <a:ext cx="7225113" cy="627655"/>
      </dsp:txXfrm>
    </dsp:sp>
    <dsp:sp modelId="{E148A9FC-BAB7-4E73-ADD4-B4D79C66F6E1}">
      <dsp:nvSpPr>
        <dsp:cNvPr id="0" name=""/>
        <dsp:cNvSpPr/>
      </dsp:nvSpPr>
      <dsp:spPr>
        <a:xfrm>
          <a:off x="0" y="1104353"/>
          <a:ext cx="7293023" cy="69556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0490" tIns="110490" rIns="110490" bIns="110490" numCol="1" spcCol="1270" anchor="ctr" anchorCtr="0">
          <a:noAutofit/>
        </a:bodyPr>
        <a:lstStyle/>
        <a:p>
          <a:pPr lvl="0" algn="l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900" kern="1200" dirty="0" smtClean="0"/>
            <a:t>Linus </a:t>
          </a:r>
          <a:r>
            <a:rPr lang="en-US" sz="2900" kern="1200" dirty="0" smtClean="0"/>
            <a:t>Torvalds - </a:t>
          </a:r>
          <a:r>
            <a:rPr lang="en-US" sz="2900" kern="1200" dirty="0" smtClean="0"/>
            <a:t>1991</a:t>
          </a:r>
          <a:endParaRPr lang="en-US" sz="2900" kern="1200" dirty="0"/>
        </a:p>
      </dsp:txBody>
      <dsp:txXfrm>
        <a:off x="33955" y="1138308"/>
        <a:ext cx="7225113" cy="627655"/>
      </dsp:txXfrm>
    </dsp:sp>
    <dsp:sp modelId="{C3DD8134-FB66-4789-A5AD-A9659D876F81}">
      <dsp:nvSpPr>
        <dsp:cNvPr id="0" name=""/>
        <dsp:cNvSpPr/>
      </dsp:nvSpPr>
      <dsp:spPr>
        <a:xfrm>
          <a:off x="0" y="1883439"/>
          <a:ext cx="7293023" cy="69556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0490" tIns="110490" rIns="110490" bIns="110490" numCol="1" spcCol="1270" anchor="ctr" anchorCtr="0">
          <a:noAutofit/>
        </a:bodyPr>
        <a:lstStyle/>
        <a:p>
          <a:pPr lvl="0" algn="l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k-SK" sz="2900" kern="1200" noProof="0" dirty="0" smtClean="0"/>
            <a:t>stabilita</a:t>
          </a:r>
          <a:r>
            <a:rPr lang="sk-SK" sz="2900" kern="1200" dirty="0" smtClean="0"/>
            <a:t>, bezpečnosť, </a:t>
          </a:r>
          <a:r>
            <a:rPr lang="sk-SK" sz="2900" kern="1200" dirty="0" err="1" smtClean="0"/>
            <a:t>škálovatelnosť</a:t>
          </a:r>
          <a:endParaRPr lang="sk-SK" sz="2900" kern="1200" dirty="0"/>
        </a:p>
      </dsp:txBody>
      <dsp:txXfrm>
        <a:off x="33955" y="1917394"/>
        <a:ext cx="7225113" cy="627655"/>
      </dsp:txXfrm>
    </dsp:sp>
    <dsp:sp modelId="{5D05BA31-8EEF-426C-AFD8-192593265762}">
      <dsp:nvSpPr>
        <dsp:cNvPr id="0" name=""/>
        <dsp:cNvSpPr/>
      </dsp:nvSpPr>
      <dsp:spPr>
        <a:xfrm>
          <a:off x="0" y="2662524"/>
          <a:ext cx="7293023" cy="69556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0490" tIns="110490" rIns="110490" bIns="110490" numCol="1" spcCol="1270" anchor="ctr" anchorCtr="0">
          <a:noAutofit/>
        </a:bodyPr>
        <a:lstStyle/>
        <a:p>
          <a:pPr lvl="0" algn="l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k-SK" sz="2900" kern="1200" dirty="0" err="1" smtClean="0"/>
            <a:t>opensource</a:t>
          </a:r>
          <a:r>
            <a:rPr lang="sk-SK" sz="2900" kern="1200" dirty="0" smtClean="0"/>
            <a:t>, komunita</a:t>
          </a:r>
          <a:endParaRPr lang="en-US" sz="2900" kern="1200" dirty="0"/>
        </a:p>
      </dsp:txBody>
      <dsp:txXfrm>
        <a:off x="33955" y="2696479"/>
        <a:ext cx="7225113" cy="627655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26BF448-33FA-43F5-897A-B016333350C8}">
      <dsp:nvSpPr>
        <dsp:cNvPr id="0" name=""/>
        <dsp:cNvSpPr/>
      </dsp:nvSpPr>
      <dsp:spPr>
        <a:xfrm rot="5400000">
          <a:off x="4713034" y="-1529550"/>
          <a:ext cx="1766186" cy="5266944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sk-SK" sz="2400" kern="1200" noProof="0" dirty="0" smtClean="0"/>
            <a:t>nastav</a:t>
          </a:r>
          <a:r>
            <a:rPr lang="en-US" sz="2400" kern="1200" noProof="0" dirty="0" err="1" smtClean="0"/>
            <a:t>en</a:t>
          </a:r>
          <a:r>
            <a:rPr lang="sk-SK" sz="2400" kern="1200" noProof="0" dirty="0" err="1" smtClean="0"/>
            <a:t>ia</a:t>
          </a:r>
          <a:r>
            <a:rPr lang="sk-SK" sz="2400" kern="1200" noProof="0" dirty="0" smtClean="0"/>
            <a:t> novovytvorených adresárov a súborov</a:t>
          </a:r>
          <a:endParaRPr lang="sk-SK" sz="2400" kern="1200" noProof="0" dirty="0"/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sk-SK" sz="2400" kern="1200" noProof="0" dirty="0" smtClean="0"/>
            <a:t>DIR -777, </a:t>
          </a:r>
          <a:r>
            <a:rPr lang="sk-SK" sz="2400" kern="1200" noProof="0" dirty="0" err="1" smtClean="0"/>
            <a:t>file</a:t>
          </a:r>
          <a:r>
            <a:rPr lang="sk-SK" sz="2400" kern="1200" noProof="0" dirty="0" smtClean="0"/>
            <a:t> -666</a:t>
          </a:r>
          <a:endParaRPr lang="sk-SK" sz="2400" kern="1200" noProof="0" dirty="0"/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sk-SK" sz="2400" kern="1200" noProof="0" dirty="0" err="1" smtClean="0"/>
            <a:t>Umask</a:t>
          </a:r>
          <a:r>
            <a:rPr lang="sk-SK" sz="2400" kern="1200" noProof="0" dirty="0" smtClean="0"/>
            <a:t> 123, tzn. 666 – 123=644</a:t>
          </a:r>
          <a:endParaRPr lang="sk-SK" sz="2400" kern="1200" noProof="0" dirty="0"/>
        </a:p>
      </dsp:txBody>
      <dsp:txXfrm rot="-5400000">
        <a:off x="2962655" y="307047"/>
        <a:ext cx="5180726" cy="1593750"/>
      </dsp:txXfrm>
    </dsp:sp>
    <dsp:sp modelId="{6EFE1384-582D-4E41-9613-1C4F6096B968}">
      <dsp:nvSpPr>
        <dsp:cNvPr id="0" name=""/>
        <dsp:cNvSpPr/>
      </dsp:nvSpPr>
      <dsp:spPr>
        <a:xfrm>
          <a:off x="0" y="55"/>
          <a:ext cx="2962656" cy="2207732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0" tIns="66675" rIns="133350" bIns="66675" numCol="1" spcCol="1270" anchor="ctr" anchorCtr="0">
          <a:noAutofit/>
        </a:bodyPr>
        <a:lstStyle/>
        <a:p>
          <a:pPr lvl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k-SK" sz="3500" kern="1200" dirty="0" err="1" smtClean="0"/>
            <a:t>umask</a:t>
          </a:r>
          <a:r>
            <a:rPr lang="sk-SK" sz="3500" kern="1200" dirty="0" smtClean="0"/>
            <a:t> </a:t>
          </a:r>
          <a:endParaRPr lang="en-US" sz="3500" kern="1200" dirty="0"/>
        </a:p>
      </dsp:txBody>
      <dsp:txXfrm>
        <a:off x="107773" y="107828"/>
        <a:ext cx="2747110" cy="1992186"/>
      </dsp:txXfrm>
    </dsp:sp>
    <dsp:sp modelId="{D689E7E2-1189-4C2E-AF5A-EE6E9A383D18}">
      <dsp:nvSpPr>
        <dsp:cNvPr id="0" name=""/>
        <dsp:cNvSpPr/>
      </dsp:nvSpPr>
      <dsp:spPr>
        <a:xfrm rot="5400000">
          <a:off x="4713034" y="788569"/>
          <a:ext cx="1766186" cy="5266944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sk-SK" sz="2400" kern="1200" dirty="0"/>
            <a:t> </a:t>
          </a:r>
          <a:r>
            <a:rPr lang="sk-SK" sz="2400" kern="1200" dirty="0" smtClean="0"/>
            <a:t>Nastavte r-</a:t>
          </a:r>
          <a:r>
            <a:rPr lang="sk-SK" sz="2400" kern="1200" dirty="0" err="1" smtClean="0"/>
            <a:t>xr</a:t>
          </a:r>
          <a:r>
            <a:rPr lang="sk-SK" sz="2400" kern="1200" dirty="0" smtClean="0"/>
            <a:t>-</a:t>
          </a:r>
          <a:r>
            <a:rPr lang="sk-SK" sz="2400" kern="1200" dirty="0" err="1" smtClean="0"/>
            <a:t>xrw</a:t>
          </a:r>
          <a:r>
            <a:rPr lang="sk-SK" sz="2400" kern="1200" dirty="0" smtClean="0"/>
            <a:t>- pre </a:t>
          </a:r>
          <a:r>
            <a:rPr lang="sk-SK" sz="2400" kern="1200" dirty="0" err="1" smtClean="0"/>
            <a:t>apache.conf</a:t>
          </a:r>
          <a:endParaRPr lang="sk-SK" sz="2400" kern="1200" noProof="0" dirty="0"/>
        </a:p>
      </dsp:txBody>
      <dsp:txXfrm rot="-5400000">
        <a:off x="2962655" y="2625166"/>
        <a:ext cx="5180726" cy="1593750"/>
      </dsp:txXfrm>
    </dsp:sp>
    <dsp:sp modelId="{1CA964D1-498C-48AA-89FE-0793C7C9303A}">
      <dsp:nvSpPr>
        <dsp:cNvPr id="0" name=""/>
        <dsp:cNvSpPr/>
      </dsp:nvSpPr>
      <dsp:spPr>
        <a:xfrm>
          <a:off x="0" y="2318230"/>
          <a:ext cx="2962656" cy="2207732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0" tIns="66675" rIns="133350" bIns="66675" numCol="1" spcCol="1270" anchor="ctr" anchorCtr="0">
          <a:noAutofit/>
        </a:bodyPr>
        <a:lstStyle/>
        <a:p>
          <a:pPr lvl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k-SK" sz="3500" kern="1200" dirty="0" smtClean="0"/>
            <a:t>v</a:t>
          </a:r>
          <a:r>
            <a:rPr lang="en-US" sz="3500" kern="1200" dirty="0" err="1" smtClean="0"/>
            <a:t>lastn</a:t>
          </a:r>
          <a:r>
            <a:rPr lang="sk-SK" sz="3500" kern="1200" dirty="0" smtClean="0"/>
            <a:t>í</a:t>
          </a:r>
          <a:r>
            <a:rPr lang="en-US" sz="3500" kern="1200" dirty="0" smtClean="0"/>
            <a:t>k</a:t>
          </a:r>
        </a:p>
        <a:p>
          <a:pPr lvl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k-SK" sz="3500" kern="1200" dirty="0" smtClean="0"/>
            <a:t>skupina</a:t>
          </a:r>
          <a:endParaRPr lang="en-US" sz="3500" kern="1200" dirty="0" smtClean="0"/>
        </a:p>
        <a:p>
          <a:pPr lvl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500" kern="1200" dirty="0" err="1" smtClean="0"/>
            <a:t>ostatn</a:t>
          </a:r>
          <a:r>
            <a:rPr lang="sk-SK" sz="3500" kern="1200" dirty="0" smtClean="0"/>
            <a:t>í</a:t>
          </a:r>
          <a:endParaRPr lang="en-US" sz="3500" kern="1200" dirty="0"/>
        </a:p>
      </dsp:txBody>
      <dsp:txXfrm>
        <a:off x="107773" y="2426003"/>
        <a:ext cx="2747110" cy="1992186"/>
      </dsp:txXfrm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FDC3426-5DDE-406C-A3CB-B4F2CBCCA8B4}">
      <dsp:nvSpPr>
        <dsp:cNvPr id="0" name=""/>
        <dsp:cNvSpPr/>
      </dsp:nvSpPr>
      <dsp:spPr>
        <a:xfrm>
          <a:off x="0" y="74355"/>
          <a:ext cx="8229600" cy="62361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lvl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k-SK" sz="2600" kern="1200" noProof="0" dirty="0" smtClean="0"/>
            <a:t>bezpečný šifrovaný sieťový protokol  </a:t>
          </a:r>
          <a:endParaRPr lang="sk-SK" sz="2600" kern="1200" noProof="0" dirty="0"/>
        </a:p>
      </dsp:txBody>
      <dsp:txXfrm>
        <a:off x="30442" y="104797"/>
        <a:ext cx="8168716" cy="562726"/>
      </dsp:txXfrm>
    </dsp:sp>
    <dsp:sp modelId="{856E1E17-AFE5-4333-8D6A-537E58786259}">
      <dsp:nvSpPr>
        <dsp:cNvPr id="0" name=""/>
        <dsp:cNvSpPr/>
      </dsp:nvSpPr>
      <dsp:spPr>
        <a:xfrm>
          <a:off x="0" y="3592113"/>
          <a:ext cx="8229600" cy="62361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lvl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k-SK" sz="2600" kern="1200"/>
            <a:t>sudo apt install openssh-server</a:t>
          </a:r>
        </a:p>
      </dsp:txBody>
      <dsp:txXfrm>
        <a:off x="30442" y="3622555"/>
        <a:ext cx="8168716" cy="562726"/>
      </dsp:txXfrm>
    </dsp:sp>
    <dsp:sp modelId="{E148A9FC-BAB7-4E73-ADD4-B4D79C66F6E1}">
      <dsp:nvSpPr>
        <dsp:cNvPr id="0" name=""/>
        <dsp:cNvSpPr/>
      </dsp:nvSpPr>
      <dsp:spPr>
        <a:xfrm>
          <a:off x="0" y="1471336"/>
          <a:ext cx="8229600" cy="62361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lvl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k-SK" sz="2600" kern="1200" dirty="0"/>
            <a:t>SSH, port 22, autentifikácia</a:t>
          </a:r>
          <a:endParaRPr lang="en-US" sz="2600" kern="1200" dirty="0"/>
        </a:p>
      </dsp:txBody>
      <dsp:txXfrm>
        <a:off x="30442" y="1501778"/>
        <a:ext cx="8168716" cy="562726"/>
      </dsp:txXfrm>
    </dsp:sp>
    <dsp:sp modelId="{C3DD8134-FB66-4789-A5AD-A9659D876F81}">
      <dsp:nvSpPr>
        <dsp:cNvPr id="0" name=""/>
        <dsp:cNvSpPr/>
      </dsp:nvSpPr>
      <dsp:spPr>
        <a:xfrm>
          <a:off x="0" y="2169826"/>
          <a:ext cx="8229600" cy="62361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lvl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k-SK" sz="2600" kern="1200" dirty="0" err="1"/>
            <a:t>ssh</a:t>
          </a:r>
          <a:r>
            <a:rPr lang="sk-SK" sz="2600" kern="1200" dirty="0"/>
            <a:t> </a:t>
          </a:r>
          <a:r>
            <a:rPr lang="sk-SK" sz="2600" kern="1200" dirty="0" err="1"/>
            <a:t>user@host</a:t>
          </a:r>
          <a:endParaRPr lang="en-US" sz="2600" kern="1200" dirty="0"/>
        </a:p>
      </dsp:txBody>
      <dsp:txXfrm>
        <a:off x="30442" y="2200268"/>
        <a:ext cx="8168716" cy="562726"/>
      </dsp:txXfrm>
    </dsp:sp>
    <dsp:sp modelId="{5D05BA31-8EEF-426C-AFD8-192593265762}">
      <dsp:nvSpPr>
        <dsp:cNvPr id="0" name=""/>
        <dsp:cNvSpPr/>
      </dsp:nvSpPr>
      <dsp:spPr>
        <a:xfrm>
          <a:off x="0" y="2868316"/>
          <a:ext cx="8229600" cy="62361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lvl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k-SK" sz="2600" kern="1200" dirty="0" smtClean="0"/>
            <a:t>p</a:t>
          </a:r>
          <a:r>
            <a:rPr lang="en-US" sz="2600" kern="1200" dirty="0" err="1" smtClean="0"/>
            <a:t>utty</a:t>
          </a:r>
          <a:r>
            <a:rPr lang="en-US" sz="2600" kern="1200" dirty="0" smtClean="0"/>
            <a:t> </a:t>
          </a:r>
          <a:r>
            <a:rPr lang="en-US" sz="2600" kern="1200" dirty="0"/>
            <a:t>a pod.</a:t>
          </a:r>
        </a:p>
      </dsp:txBody>
      <dsp:txXfrm>
        <a:off x="30442" y="2898758"/>
        <a:ext cx="8168716" cy="562726"/>
      </dsp:txXfrm>
    </dsp:sp>
    <dsp:sp modelId="{3DABAA77-5EC4-4D31-8267-2374D65C810A}">
      <dsp:nvSpPr>
        <dsp:cNvPr id="0" name=""/>
        <dsp:cNvSpPr/>
      </dsp:nvSpPr>
      <dsp:spPr>
        <a:xfrm>
          <a:off x="0" y="4276487"/>
          <a:ext cx="8229600" cy="62361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lvl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600" kern="1200" dirty="0" smtClean="0"/>
            <a:t>fingerprint, sec. keys</a:t>
          </a:r>
          <a:endParaRPr lang="sk-SK" sz="2600" kern="1200" dirty="0"/>
        </a:p>
      </dsp:txBody>
      <dsp:txXfrm>
        <a:off x="30442" y="4306929"/>
        <a:ext cx="8168716" cy="562726"/>
      </dsp:txXfrm>
    </dsp:sp>
    <dsp:sp modelId="{D434C70B-2F41-404E-911E-7894129EEB32}">
      <dsp:nvSpPr>
        <dsp:cNvPr id="0" name=""/>
        <dsp:cNvSpPr/>
      </dsp:nvSpPr>
      <dsp:spPr>
        <a:xfrm>
          <a:off x="0" y="804182"/>
          <a:ext cx="8229600" cy="62361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lvl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k-SK" sz="2600" kern="1200" dirty="0"/>
            <a:t>pripojenie a </a:t>
          </a:r>
          <a:r>
            <a:rPr lang="sk-SK" sz="2600" kern="1200" dirty="0" smtClean="0"/>
            <a:t>vzdialená</a:t>
          </a:r>
          <a:r>
            <a:rPr lang="en-US" sz="2600" kern="1200" dirty="0" smtClean="0"/>
            <a:t>a</a:t>
          </a:r>
          <a:r>
            <a:rPr lang="sk-SK" sz="2600" kern="1200" dirty="0" smtClean="0"/>
            <a:t> </a:t>
          </a:r>
          <a:r>
            <a:rPr lang="sk-SK" sz="2600" kern="1200" dirty="0"/>
            <a:t>správ</a:t>
          </a:r>
          <a:r>
            <a:rPr lang="en-US" sz="2600" kern="1200" dirty="0"/>
            <a:t>a</a:t>
          </a:r>
          <a:r>
            <a:rPr lang="sk-SK" sz="2600" kern="1200" dirty="0"/>
            <a:t> systémov</a:t>
          </a:r>
        </a:p>
      </dsp:txBody>
      <dsp:txXfrm>
        <a:off x="30442" y="834624"/>
        <a:ext cx="8168716" cy="562726"/>
      </dsp:txXfrm>
    </dsp:sp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FDC3426-5DDE-406C-A3CB-B4F2CBCCA8B4}">
      <dsp:nvSpPr>
        <dsp:cNvPr id="0" name=""/>
        <dsp:cNvSpPr/>
      </dsp:nvSpPr>
      <dsp:spPr>
        <a:xfrm>
          <a:off x="0" y="74355"/>
          <a:ext cx="8229600" cy="62361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lvl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k-SK" sz="2600" kern="1200" noProof="0" dirty="0" err="1" smtClean="0"/>
            <a:t>sudo</a:t>
          </a:r>
          <a:r>
            <a:rPr lang="sk-SK" sz="2600" kern="1200" noProof="0" dirty="0" smtClean="0"/>
            <a:t> </a:t>
          </a:r>
          <a:r>
            <a:rPr lang="sk-SK" sz="2600" kern="1200" noProof="0" dirty="0" err="1" smtClean="0"/>
            <a:t>apt</a:t>
          </a:r>
          <a:r>
            <a:rPr lang="sk-SK" sz="2600" kern="1200" noProof="0" dirty="0" smtClean="0"/>
            <a:t> update</a:t>
          </a:r>
          <a:endParaRPr lang="sk-SK" sz="2600" kern="1200" noProof="0" dirty="0"/>
        </a:p>
      </dsp:txBody>
      <dsp:txXfrm>
        <a:off x="30442" y="104797"/>
        <a:ext cx="8168716" cy="562726"/>
      </dsp:txXfrm>
    </dsp:sp>
    <dsp:sp modelId="{856E1E17-AFE5-4333-8D6A-537E58786259}">
      <dsp:nvSpPr>
        <dsp:cNvPr id="0" name=""/>
        <dsp:cNvSpPr/>
      </dsp:nvSpPr>
      <dsp:spPr>
        <a:xfrm>
          <a:off x="0" y="3592113"/>
          <a:ext cx="8229600" cy="62361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lvl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k-SK" sz="2600" kern="1200" dirty="0" err="1" smtClean="0"/>
            <a:t>sudo</a:t>
          </a:r>
          <a:r>
            <a:rPr lang="sk-SK" sz="2600" kern="1200" dirty="0" smtClean="0"/>
            <a:t> </a:t>
          </a:r>
          <a:r>
            <a:rPr lang="sk-SK" sz="2600" kern="1200" dirty="0" err="1" smtClean="0"/>
            <a:t>ss</a:t>
          </a:r>
          <a:r>
            <a:rPr lang="sk-SK" sz="2600" kern="1200" dirty="0" smtClean="0"/>
            <a:t> -</a:t>
          </a:r>
          <a:r>
            <a:rPr lang="sk-SK" sz="2600" kern="1200" dirty="0" err="1" smtClean="0"/>
            <a:t>tulnp</a:t>
          </a:r>
          <a:r>
            <a:rPr lang="sk-SK" sz="2600" kern="1200" dirty="0" smtClean="0"/>
            <a:t> | grep </a:t>
          </a:r>
          <a:r>
            <a:rPr lang="sk-SK" sz="2600" kern="1200" dirty="0" err="1" smtClean="0"/>
            <a:t>ssh</a:t>
          </a:r>
          <a:endParaRPr lang="sk-SK" sz="2600" kern="1200" dirty="0" smtClean="0"/>
        </a:p>
      </dsp:txBody>
      <dsp:txXfrm>
        <a:off x="30442" y="3622555"/>
        <a:ext cx="8168716" cy="562726"/>
      </dsp:txXfrm>
    </dsp:sp>
    <dsp:sp modelId="{E148A9FC-BAB7-4E73-ADD4-B4D79C66F6E1}">
      <dsp:nvSpPr>
        <dsp:cNvPr id="0" name=""/>
        <dsp:cNvSpPr/>
      </dsp:nvSpPr>
      <dsp:spPr>
        <a:xfrm>
          <a:off x="0" y="1471336"/>
          <a:ext cx="8229600" cy="62361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lvl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k-SK" sz="2600" kern="1200" dirty="0" err="1" smtClean="0"/>
            <a:t>sudo</a:t>
          </a:r>
          <a:r>
            <a:rPr lang="sk-SK" sz="2600" kern="1200" dirty="0" smtClean="0"/>
            <a:t> </a:t>
          </a:r>
          <a:r>
            <a:rPr lang="sk-SK" sz="2600" kern="1200" dirty="0" err="1" smtClean="0"/>
            <a:t>systemctl</a:t>
          </a:r>
          <a:r>
            <a:rPr lang="sk-SK" sz="2600" kern="1200" dirty="0" smtClean="0"/>
            <a:t> status </a:t>
          </a:r>
          <a:r>
            <a:rPr lang="sk-SK" sz="2600" kern="1200" dirty="0" err="1" smtClean="0"/>
            <a:t>ssh</a:t>
          </a:r>
          <a:endParaRPr lang="en-US" sz="2600" kern="1200" dirty="0"/>
        </a:p>
      </dsp:txBody>
      <dsp:txXfrm>
        <a:off x="30442" y="1501778"/>
        <a:ext cx="8168716" cy="562726"/>
      </dsp:txXfrm>
    </dsp:sp>
    <dsp:sp modelId="{C3DD8134-FB66-4789-A5AD-A9659D876F81}">
      <dsp:nvSpPr>
        <dsp:cNvPr id="0" name=""/>
        <dsp:cNvSpPr/>
      </dsp:nvSpPr>
      <dsp:spPr>
        <a:xfrm>
          <a:off x="0" y="2169826"/>
          <a:ext cx="8229600" cy="62361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lvl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k-SK" sz="2600" kern="1200" dirty="0" err="1" smtClean="0"/>
            <a:t>sudo</a:t>
          </a:r>
          <a:r>
            <a:rPr lang="sk-SK" sz="2600" kern="1200" dirty="0" smtClean="0"/>
            <a:t> </a:t>
          </a:r>
          <a:r>
            <a:rPr lang="sk-SK" sz="2600" kern="1200" dirty="0" err="1" smtClean="0"/>
            <a:t>systemctl</a:t>
          </a:r>
          <a:r>
            <a:rPr lang="sk-SK" sz="2600" kern="1200" dirty="0" smtClean="0"/>
            <a:t> </a:t>
          </a:r>
          <a:r>
            <a:rPr lang="sk-SK" sz="2600" kern="1200" dirty="0" err="1" smtClean="0"/>
            <a:t>start</a:t>
          </a:r>
          <a:r>
            <a:rPr lang="sk-SK" sz="2600" kern="1200" dirty="0" smtClean="0"/>
            <a:t> </a:t>
          </a:r>
          <a:r>
            <a:rPr lang="sk-SK" sz="2600" kern="1200" dirty="0" err="1" smtClean="0"/>
            <a:t>ssh</a:t>
          </a:r>
          <a:endParaRPr lang="en-US" sz="2600" kern="1200" dirty="0"/>
        </a:p>
      </dsp:txBody>
      <dsp:txXfrm>
        <a:off x="30442" y="2200268"/>
        <a:ext cx="8168716" cy="562726"/>
      </dsp:txXfrm>
    </dsp:sp>
    <dsp:sp modelId="{5D05BA31-8EEF-426C-AFD8-192593265762}">
      <dsp:nvSpPr>
        <dsp:cNvPr id="0" name=""/>
        <dsp:cNvSpPr/>
      </dsp:nvSpPr>
      <dsp:spPr>
        <a:xfrm>
          <a:off x="0" y="2868316"/>
          <a:ext cx="8229600" cy="62361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lvl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k-SK" sz="2600" kern="1200" dirty="0" err="1" smtClean="0"/>
            <a:t>sudo</a:t>
          </a:r>
          <a:r>
            <a:rPr lang="sk-SK" sz="2600" kern="1200" dirty="0" smtClean="0"/>
            <a:t> </a:t>
          </a:r>
          <a:r>
            <a:rPr lang="sk-SK" sz="2600" kern="1200" dirty="0" err="1" smtClean="0"/>
            <a:t>systemctl</a:t>
          </a:r>
          <a:r>
            <a:rPr lang="sk-SK" sz="2600" kern="1200" dirty="0" smtClean="0"/>
            <a:t> </a:t>
          </a:r>
          <a:r>
            <a:rPr lang="sk-SK" sz="2600" kern="1200" dirty="0" err="1" smtClean="0"/>
            <a:t>enable</a:t>
          </a:r>
          <a:r>
            <a:rPr lang="sk-SK" sz="2600" kern="1200" dirty="0" smtClean="0"/>
            <a:t> </a:t>
          </a:r>
          <a:r>
            <a:rPr lang="sk-SK" sz="2600" kern="1200" dirty="0" err="1" smtClean="0"/>
            <a:t>ssh</a:t>
          </a:r>
          <a:endParaRPr lang="en-US" sz="2600" kern="1200" dirty="0"/>
        </a:p>
      </dsp:txBody>
      <dsp:txXfrm>
        <a:off x="30442" y="2898758"/>
        <a:ext cx="8168716" cy="562726"/>
      </dsp:txXfrm>
    </dsp:sp>
    <dsp:sp modelId="{3DABAA77-5EC4-4D31-8267-2374D65C810A}">
      <dsp:nvSpPr>
        <dsp:cNvPr id="0" name=""/>
        <dsp:cNvSpPr/>
      </dsp:nvSpPr>
      <dsp:spPr>
        <a:xfrm>
          <a:off x="0" y="4276487"/>
          <a:ext cx="8229600" cy="62361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lvl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k-SK" sz="2600" kern="1200" dirty="0" err="1" smtClean="0"/>
            <a:t>ssh</a:t>
          </a:r>
          <a:r>
            <a:rPr lang="sk-SK" sz="2600" kern="1200" dirty="0" smtClean="0"/>
            <a:t> student@192.168.1.100</a:t>
          </a:r>
          <a:endParaRPr lang="sk-SK" sz="2600" kern="1200" dirty="0"/>
        </a:p>
      </dsp:txBody>
      <dsp:txXfrm>
        <a:off x="30442" y="4306929"/>
        <a:ext cx="8168716" cy="562726"/>
      </dsp:txXfrm>
    </dsp:sp>
    <dsp:sp modelId="{D434C70B-2F41-404E-911E-7894129EEB32}">
      <dsp:nvSpPr>
        <dsp:cNvPr id="0" name=""/>
        <dsp:cNvSpPr/>
      </dsp:nvSpPr>
      <dsp:spPr>
        <a:xfrm>
          <a:off x="0" y="804182"/>
          <a:ext cx="8229600" cy="62361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lvl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k-SK" sz="2600" kern="1200" dirty="0" err="1" smtClean="0"/>
            <a:t>sudo</a:t>
          </a:r>
          <a:r>
            <a:rPr lang="sk-SK" sz="2600" kern="1200" dirty="0" smtClean="0"/>
            <a:t> </a:t>
          </a:r>
          <a:r>
            <a:rPr lang="sk-SK" sz="2600" kern="1200" dirty="0" err="1" smtClean="0"/>
            <a:t>apt</a:t>
          </a:r>
          <a:r>
            <a:rPr lang="sk-SK" sz="2600" kern="1200" dirty="0" smtClean="0"/>
            <a:t> </a:t>
          </a:r>
          <a:r>
            <a:rPr lang="sk-SK" sz="2600" kern="1200" dirty="0" err="1" smtClean="0"/>
            <a:t>install</a:t>
          </a:r>
          <a:r>
            <a:rPr lang="sk-SK" sz="2600" kern="1200" dirty="0" smtClean="0"/>
            <a:t> </a:t>
          </a:r>
          <a:r>
            <a:rPr lang="sk-SK" sz="2600" kern="1200" dirty="0" err="1" smtClean="0"/>
            <a:t>openssh</a:t>
          </a:r>
          <a:r>
            <a:rPr lang="sk-SK" sz="2600" kern="1200" dirty="0" smtClean="0"/>
            <a:t>-server</a:t>
          </a:r>
          <a:endParaRPr lang="sk-SK" sz="2600" kern="1200" dirty="0"/>
        </a:p>
      </dsp:txBody>
      <dsp:txXfrm>
        <a:off x="30442" y="834624"/>
        <a:ext cx="8168716" cy="562726"/>
      </dsp:txXfrm>
    </dsp:sp>
  </dsp:spTree>
</dsp:drawing>
</file>

<file path=ppt/diagrams/drawing1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4F698F-B13B-41D0-999D-C9B6CC36CAC5}">
      <dsp:nvSpPr>
        <dsp:cNvPr id="0" name=""/>
        <dsp:cNvSpPr/>
      </dsp:nvSpPr>
      <dsp:spPr>
        <a:xfrm>
          <a:off x="0" y="74355"/>
          <a:ext cx="8229600" cy="62361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lvl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k-SK" sz="2600" kern="1200" dirty="0"/>
            <a:t>systémov</a:t>
          </a:r>
          <a:r>
            <a:rPr lang="en-US" sz="2600" kern="1200" dirty="0"/>
            <a:t>e</a:t>
          </a:r>
          <a:r>
            <a:rPr lang="sk-SK" sz="2600" kern="1200" dirty="0"/>
            <a:t> log</a:t>
          </a:r>
          <a:r>
            <a:rPr lang="en-US" sz="2600" kern="1200" dirty="0"/>
            <a:t>y</a:t>
          </a:r>
          <a:endParaRPr lang="sk-SK" sz="2600" kern="1200" dirty="0"/>
        </a:p>
      </dsp:txBody>
      <dsp:txXfrm>
        <a:off x="30442" y="104797"/>
        <a:ext cx="8168716" cy="562726"/>
      </dsp:txXfrm>
    </dsp:sp>
    <dsp:sp modelId="{856E1E17-AFE5-4333-8D6A-537E58786259}">
      <dsp:nvSpPr>
        <dsp:cNvPr id="0" name=""/>
        <dsp:cNvSpPr/>
      </dsp:nvSpPr>
      <dsp:spPr>
        <a:xfrm>
          <a:off x="0" y="2305657"/>
          <a:ext cx="8229600" cy="62361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lvl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600" kern="1200" dirty="0" err="1"/>
            <a:t>dmesg</a:t>
          </a:r>
          <a:r>
            <a:rPr lang="en-US" sz="2600" kern="1200" dirty="0"/>
            <a:t>	</a:t>
          </a:r>
          <a:endParaRPr lang="sk-SK" sz="2600" kern="1200" dirty="0"/>
        </a:p>
      </dsp:txBody>
      <dsp:txXfrm>
        <a:off x="30442" y="2336099"/>
        <a:ext cx="8168716" cy="562726"/>
      </dsp:txXfrm>
    </dsp:sp>
    <dsp:sp modelId="{3B8FC697-6AB7-4574-87F8-ED0CAC56E8BD}">
      <dsp:nvSpPr>
        <dsp:cNvPr id="0" name=""/>
        <dsp:cNvSpPr/>
      </dsp:nvSpPr>
      <dsp:spPr>
        <a:xfrm>
          <a:off x="0" y="813842"/>
          <a:ext cx="8229600" cy="62361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lvl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600" kern="1200" dirty="0"/>
            <a:t>grep </a:t>
          </a:r>
          <a:r>
            <a:rPr lang="en-US" sz="2600" kern="1200" dirty="0" err="1"/>
            <a:t>xyz</a:t>
          </a:r>
          <a:r>
            <a:rPr lang="en-US" sz="2600" kern="1200" dirty="0"/>
            <a:t> </a:t>
          </a:r>
          <a:r>
            <a:rPr lang="sk-SK" sz="2600" kern="1200" dirty="0"/>
            <a:t>/var/log/auth.log</a:t>
          </a:r>
        </a:p>
      </dsp:txBody>
      <dsp:txXfrm>
        <a:off x="30442" y="844284"/>
        <a:ext cx="8168716" cy="562726"/>
      </dsp:txXfrm>
    </dsp:sp>
    <dsp:sp modelId="{C3DD8134-FB66-4789-A5AD-A9659D876F81}">
      <dsp:nvSpPr>
        <dsp:cNvPr id="0" name=""/>
        <dsp:cNvSpPr/>
      </dsp:nvSpPr>
      <dsp:spPr>
        <a:xfrm>
          <a:off x="0" y="1569149"/>
          <a:ext cx="8229600" cy="62361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lvl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600" kern="1200" dirty="0" err="1"/>
            <a:t>journalctl</a:t>
          </a:r>
          <a:endParaRPr lang="en-US" sz="2600" kern="1200" dirty="0"/>
        </a:p>
      </dsp:txBody>
      <dsp:txXfrm>
        <a:off x="30442" y="1599591"/>
        <a:ext cx="8168716" cy="562726"/>
      </dsp:txXfrm>
    </dsp:sp>
    <dsp:sp modelId="{680485F9-0103-4BFD-9085-59AB9A285BAD}">
      <dsp:nvSpPr>
        <dsp:cNvPr id="0" name=""/>
        <dsp:cNvSpPr/>
      </dsp:nvSpPr>
      <dsp:spPr>
        <a:xfrm>
          <a:off x="0" y="59262"/>
          <a:ext cx="8229600" cy="62361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lvl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k-SK" sz="2600" kern="1200" dirty="0"/>
            <a:t>sudo apt install rsyslog</a:t>
          </a:r>
        </a:p>
      </dsp:txBody>
      <dsp:txXfrm>
        <a:off x="30442" y="89704"/>
        <a:ext cx="8168716" cy="562726"/>
      </dsp:txXfrm>
    </dsp:sp>
    <dsp:sp modelId="{7539851E-AF2B-49E8-9975-EA5E98050450}">
      <dsp:nvSpPr>
        <dsp:cNvPr id="0" name=""/>
        <dsp:cNvSpPr/>
      </dsp:nvSpPr>
      <dsp:spPr>
        <a:xfrm>
          <a:off x="0" y="3064004"/>
          <a:ext cx="8229600" cy="62361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lvl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600" kern="1200" dirty="0" err="1" smtClean="0"/>
            <a:t>lsof</a:t>
          </a:r>
          <a:endParaRPr lang="sk-SK" sz="2600" kern="1200" dirty="0"/>
        </a:p>
      </dsp:txBody>
      <dsp:txXfrm>
        <a:off x="30442" y="3094446"/>
        <a:ext cx="8168716" cy="562726"/>
      </dsp:txXfrm>
    </dsp:sp>
    <dsp:sp modelId="{7BF3A151-3272-43A3-99B0-4718EF6A1F48}">
      <dsp:nvSpPr>
        <dsp:cNvPr id="0" name=""/>
        <dsp:cNvSpPr/>
      </dsp:nvSpPr>
      <dsp:spPr>
        <a:xfrm>
          <a:off x="0" y="3801713"/>
          <a:ext cx="8229600" cy="62361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lvl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k-SK" sz="2600" kern="1200" dirty="0" smtClean="0"/>
            <a:t>Vyhľadajte potenciálny bezpečnostný incident </a:t>
          </a:r>
          <a:r>
            <a:rPr lang="en-US" sz="2600" kern="1200" dirty="0" smtClean="0"/>
            <a:t>&gt;</a:t>
          </a:r>
          <a:endParaRPr lang="sk-SK" sz="2600" kern="1200" dirty="0"/>
        </a:p>
      </dsp:txBody>
      <dsp:txXfrm>
        <a:off x="30442" y="3832155"/>
        <a:ext cx="8168716" cy="562726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C69119E-E302-4295-BABF-21DC07B04000}">
      <dsp:nvSpPr>
        <dsp:cNvPr id="0" name=""/>
        <dsp:cNvSpPr/>
      </dsp:nvSpPr>
      <dsp:spPr>
        <a:xfrm>
          <a:off x="0" y="691298"/>
          <a:ext cx="7293023" cy="52767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k-SK" sz="2200" kern="1200" dirty="0"/>
            <a:t>Princíp "</a:t>
          </a:r>
          <a:r>
            <a:rPr lang="sk-SK" sz="2200" kern="1200" dirty="0" err="1"/>
            <a:t>least</a:t>
          </a:r>
          <a:r>
            <a:rPr lang="sk-SK" sz="2200" kern="1200" dirty="0"/>
            <a:t> </a:t>
          </a:r>
          <a:r>
            <a:rPr lang="sk-SK" sz="2200" kern="1200" dirty="0" err="1"/>
            <a:t>privilege</a:t>
          </a:r>
          <a:r>
            <a:rPr lang="sk-SK" sz="2200" kern="1200" dirty="0"/>
            <a:t>" – bežní používatelia </a:t>
          </a:r>
          <a:r>
            <a:rPr lang="sk-SK" sz="2200" kern="1200" dirty="0" err="1"/>
            <a:t>vs</a:t>
          </a:r>
          <a:r>
            <a:rPr lang="sk-SK" sz="2200" kern="1200" dirty="0"/>
            <a:t> </a:t>
          </a:r>
          <a:r>
            <a:rPr lang="sk-SK" sz="2200" kern="1200" dirty="0" err="1"/>
            <a:t>root</a:t>
          </a:r>
          <a:endParaRPr lang="en-US" sz="2200" kern="1200" dirty="0"/>
        </a:p>
      </dsp:txBody>
      <dsp:txXfrm>
        <a:off x="25759" y="717057"/>
        <a:ext cx="7241505" cy="476152"/>
      </dsp:txXfrm>
    </dsp:sp>
    <dsp:sp modelId="{E148A9FC-BAB7-4E73-ADD4-B4D79C66F6E1}">
      <dsp:nvSpPr>
        <dsp:cNvPr id="0" name=""/>
        <dsp:cNvSpPr/>
      </dsp:nvSpPr>
      <dsp:spPr>
        <a:xfrm>
          <a:off x="0" y="1282329"/>
          <a:ext cx="7293023" cy="52767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k-SK" sz="2200" kern="1200" dirty="0"/>
            <a:t>služby (</a:t>
          </a:r>
          <a:r>
            <a:rPr lang="sk-SK" sz="2200" kern="1200" dirty="0" err="1"/>
            <a:t>services</a:t>
          </a:r>
          <a:r>
            <a:rPr lang="sk-SK" sz="2200" kern="1200" dirty="0"/>
            <a:t>) a ich izolácia v prostredí (</a:t>
          </a:r>
          <a:r>
            <a:rPr lang="sk-SK" sz="2200" kern="1200" dirty="0" err="1"/>
            <a:t>sshd</a:t>
          </a:r>
          <a:r>
            <a:rPr lang="sk-SK" sz="2200" kern="1200" dirty="0"/>
            <a:t>, apache2, …)</a:t>
          </a:r>
          <a:endParaRPr lang="en-US" sz="2200" kern="1200" dirty="0"/>
        </a:p>
      </dsp:txBody>
      <dsp:txXfrm>
        <a:off x="25759" y="1308088"/>
        <a:ext cx="7241505" cy="476152"/>
      </dsp:txXfrm>
    </dsp:sp>
    <dsp:sp modelId="{C3DD8134-FB66-4789-A5AD-A9659D876F81}">
      <dsp:nvSpPr>
        <dsp:cNvPr id="0" name=""/>
        <dsp:cNvSpPr/>
      </dsp:nvSpPr>
      <dsp:spPr>
        <a:xfrm>
          <a:off x="0" y="1873359"/>
          <a:ext cx="7293023" cy="52767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k-SK" sz="2200" kern="1200" noProof="0" dirty="0"/>
            <a:t>Používať </a:t>
          </a:r>
          <a:r>
            <a:rPr lang="sk-SK" sz="2200" kern="1200" noProof="0" dirty="0" err="1"/>
            <a:t>root</a:t>
          </a:r>
          <a:r>
            <a:rPr lang="sk-SK" sz="2200" kern="1200" noProof="0" dirty="0"/>
            <a:t>-a na bežnú prácu alebo nepoužívať</a:t>
          </a:r>
          <a:r>
            <a:rPr lang="en-US" sz="2200" kern="1200" dirty="0"/>
            <a:t>?</a:t>
          </a:r>
        </a:p>
      </dsp:txBody>
      <dsp:txXfrm>
        <a:off x="25759" y="1899118"/>
        <a:ext cx="7241505" cy="476152"/>
      </dsp:txXfrm>
    </dsp:sp>
    <dsp:sp modelId="{5D05BA31-8EEF-426C-AFD8-192593265762}">
      <dsp:nvSpPr>
        <dsp:cNvPr id="0" name=""/>
        <dsp:cNvSpPr/>
      </dsp:nvSpPr>
      <dsp:spPr>
        <a:xfrm>
          <a:off x="0" y="2464389"/>
          <a:ext cx="7293023" cy="52767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k-SK" sz="2200" kern="1200" dirty="0" smtClean="0"/>
            <a:t>Kto je zodpovedný</a:t>
          </a:r>
          <a:r>
            <a:rPr lang="en-US" sz="2200" kern="1200" dirty="0" smtClean="0"/>
            <a:t>?</a:t>
          </a:r>
          <a:endParaRPr lang="en-US" sz="2200" kern="1200" dirty="0"/>
        </a:p>
      </dsp:txBody>
      <dsp:txXfrm>
        <a:off x="25759" y="2490148"/>
        <a:ext cx="7241505" cy="476152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5D1D9D0-E54E-481A-AE2D-FF82B0976F94}">
      <dsp:nvSpPr>
        <dsp:cNvPr id="0" name=""/>
        <dsp:cNvSpPr/>
      </dsp:nvSpPr>
      <dsp:spPr>
        <a:xfrm>
          <a:off x="1000" y="674149"/>
          <a:ext cx="3901842" cy="2341105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7650" tIns="247650" rIns="247650" bIns="247650" numCol="1" spcCol="1270" anchor="ctr" anchorCtr="0">
          <a:noAutofit/>
        </a:bodyPr>
        <a:lstStyle/>
        <a:p>
          <a:pPr lvl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6500" kern="1200" dirty="0" smtClean="0"/>
            <a:t>root</a:t>
          </a:r>
          <a:endParaRPr lang="en-US" sz="6500" kern="1200" dirty="0"/>
        </a:p>
      </dsp:txBody>
      <dsp:txXfrm>
        <a:off x="1000" y="674149"/>
        <a:ext cx="3901842" cy="2341105"/>
      </dsp:txXfrm>
    </dsp:sp>
    <dsp:sp modelId="{CE8CA8DB-CAC8-49CD-BE8E-1F0D6E85D330}">
      <dsp:nvSpPr>
        <dsp:cNvPr id="0" name=""/>
        <dsp:cNvSpPr/>
      </dsp:nvSpPr>
      <dsp:spPr>
        <a:xfrm>
          <a:off x="4293027" y="674149"/>
          <a:ext cx="3901842" cy="2341105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7650" tIns="247650" rIns="247650" bIns="247650" numCol="1" spcCol="1270" anchor="ctr" anchorCtr="0">
          <a:noAutofit/>
        </a:bodyPr>
        <a:lstStyle/>
        <a:p>
          <a:pPr lvl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6500" kern="1200" dirty="0" smtClean="0"/>
            <a:t>user</a:t>
          </a:r>
          <a:endParaRPr lang="en-US" sz="6500" kern="1200" dirty="0"/>
        </a:p>
      </dsp:txBody>
      <dsp:txXfrm>
        <a:off x="4293027" y="674149"/>
        <a:ext cx="3901842" cy="2341105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5D1D9D0-E54E-481A-AE2D-FF82B0976F94}">
      <dsp:nvSpPr>
        <dsp:cNvPr id="0" name=""/>
        <dsp:cNvSpPr/>
      </dsp:nvSpPr>
      <dsp:spPr>
        <a:xfrm>
          <a:off x="1118728" y="431"/>
          <a:ext cx="2837340" cy="1702404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7650" tIns="247650" rIns="247650" bIns="247650" numCol="1" spcCol="1270" anchor="ctr" anchorCtr="0">
          <a:noAutofit/>
        </a:bodyPr>
        <a:lstStyle/>
        <a:p>
          <a:pPr lvl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6500" kern="1200" dirty="0" smtClean="0"/>
            <a:t>root</a:t>
          </a:r>
          <a:endParaRPr lang="en-US" sz="6500" kern="1200" dirty="0"/>
        </a:p>
      </dsp:txBody>
      <dsp:txXfrm>
        <a:off x="1118728" y="431"/>
        <a:ext cx="2837340" cy="1702404"/>
      </dsp:txXfrm>
    </dsp:sp>
    <dsp:sp modelId="{CE8CA8DB-CAC8-49CD-BE8E-1F0D6E85D330}">
      <dsp:nvSpPr>
        <dsp:cNvPr id="0" name=""/>
        <dsp:cNvSpPr/>
      </dsp:nvSpPr>
      <dsp:spPr>
        <a:xfrm>
          <a:off x="4239802" y="431"/>
          <a:ext cx="2837340" cy="1702404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7650" tIns="247650" rIns="247650" bIns="247650" numCol="1" spcCol="1270" anchor="ctr" anchorCtr="0">
          <a:noAutofit/>
        </a:bodyPr>
        <a:lstStyle/>
        <a:p>
          <a:pPr lvl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6500" kern="1200" dirty="0" smtClean="0"/>
            <a:t>user</a:t>
          </a:r>
          <a:endParaRPr lang="en-US" sz="6500" kern="1200" dirty="0"/>
        </a:p>
      </dsp:txBody>
      <dsp:txXfrm>
        <a:off x="4239802" y="431"/>
        <a:ext cx="2837340" cy="1702404"/>
      </dsp:txXfrm>
    </dsp:sp>
    <dsp:sp modelId="{DA6E6910-0786-4596-A809-9ACE269CCE74}">
      <dsp:nvSpPr>
        <dsp:cNvPr id="0" name=""/>
        <dsp:cNvSpPr/>
      </dsp:nvSpPr>
      <dsp:spPr>
        <a:xfrm>
          <a:off x="2679265" y="1986569"/>
          <a:ext cx="2837340" cy="1702404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7650" tIns="247650" rIns="247650" bIns="247650" numCol="1" spcCol="1270" anchor="ctr" anchorCtr="0">
          <a:noAutofit/>
        </a:bodyPr>
        <a:lstStyle/>
        <a:p>
          <a:pPr lvl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6500" kern="1200" dirty="0" smtClean="0"/>
            <a:t>staff</a:t>
          </a:r>
          <a:endParaRPr lang="en-US" sz="6500" kern="1200" dirty="0"/>
        </a:p>
      </dsp:txBody>
      <dsp:txXfrm>
        <a:off x="2679265" y="1986569"/>
        <a:ext cx="2837340" cy="1702404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A0E1448-139D-426F-8722-5D7D328D52A9}">
      <dsp:nvSpPr>
        <dsp:cNvPr id="0" name=""/>
        <dsp:cNvSpPr/>
      </dsp:nvSpPr>
      <dsp:spPr>
        <a:xfrm>
          <a:off x="0" y="18661"/>
          <a:ext cx="8016949" cy="50544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 err="1" smtClean="0"/>
            <a:t>useradd</a:t>
          </a:r>
          <a:endParaRPr lang="sk-SK" sz="1600" kern="1200" dirty="0"/>
        </a:p>
      </dsp:txBody>
      <dsp:txXfrm>
        <a:off x="24674" y="43335"/>
        <a:ext cx="7967601" cy="456092"/>
      </dsp:txXfrm>
    </dsp:sp>
    <dsp:sp modelId="{B13523A3-5AB1-46F1-B8E1-AF0EF145AF07}">
      <dsp:nvSpPr>
        <dsp:cNvPr id="0" name=""/>
        <dsp:cNvSpPr/>
      </dsp:nvSpPr>
      <dsp:spPr>
        <a:xfrm>
          <a:off x="0" y="601861"/>
          <a:ext cx="8016949" cy="50544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 err="1" smtClean="0"/>
            <a:t>adduser</a:t>
          </a:r>
          <a:endParaRPr lang="sk-SK" sz="1600" kern="1200" dirty="0"/>
        </a:p>
      </dsp:txBody>
      <dsp:txXfrm>
        <a:off x="24674" y="626535"/>
        <a:ext cx="7967601" cy="456092"/>
      </dsp:txXfrm>
    </dsp:sp>
    <dsp:sp modelId="{9175D378-9463-4FBE-9692-8EF0358A3D47}">
      <dsp:nvSpPr>
        <dsp:cNvPr id="0" name=""/>
        <dsp:cNvSpPr/>
      </dsp:nvSpPr>
      <dsp:spPr>
        <a:xfrm>
          <a:off x="0" y="1175909"/>
          <a:ext cx="8016949" cy="50544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 err="1" smtClean="0"/>
            <a:t>usermod</a:t>
          </a:r>
          <a:endParaRPr lang="sk-SK" sz="1600" kern="1200" dirty="0"/>
        </a:p>
      </dsp:txBody>
      <dsp:txXfrm>
        <a:off x="24674" y="1200583"/>
        <a:ext cx="7967601" cy="456092"/>
      </dsp:txXfrm>
    </dsp:sp>
    <dsp:sp modelId="{C8B68D63-F903-441B-ADB7-A35858AD24D0}">
      <dsp:nvSpPr>
        <dsp:cNvPr id="0" name=""/>
        <dsp:cNvSpPr/>
      </dsp:nvSpPr>
      <dsp:spPr>
        <a:xfrm>
          <a:off x="0" y="1768261"/>
          <a:ext cx="8016949" cy="50544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 err="1" smtClean="0"/>
            <a:t>userdel</a:t>
          </a:r>
          <a:endParaRPr lang="sk-SK" sz="1600" kern="1200" dirty="0"/>
        </a:p>
      </dsp:txBody>
      <dsp:txXfrm>
        <a:off x="24674" y="1792935"/>
        <a:ext cx="7967601" cy="456092"/>
      </dsp:txXfrm>
    </dsp:sp>
    <dsp:sp modelId="{E1D2F6BF-47AB-4DA4-A76C-83E3F20C9F02}">
      <dsp:nvSpPr>
        <dsp:cNvPr id="0" name=""/>
        <dsp:cNvSpPr/>
      </dsp:nvSpPr>
      <dsp:spPr>
        <a:xfrm>
          <a:off x="0" y="2351461"/>
          <a:ext cx="8016949" cy="50544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 err="1" smtClean="0"/>
            <a:t>groupadd</a:t>
          </a:r>
          <a:endParaRPr lang="sk-SK" sz="1600" kern="1200" dirty="0"/>
        </a:p>
      </dsp:txBody>
      <dsp:txXfrm>
        <a:off x="24674" y="2376135"/>
        <a:ext cx="7967601" cy="456092"/>
      </dsp:txXfrm>
    </dsp:sp>
    <dsp:sp modelId="{6F759A58-E21D-4FC5-8437-6CBC7B7B8865}">
      <dsp:nvSpPr>
        <dsp:cNvPr id="0" name=""/>
        <dsp:cNvSpPr/>
      </dsp:nvSpPr>
      <dsp:spPr>
        <a:xfrm>
          <a:off x="0" y="2934661"/>
          <a:ext cx="8016949" cy="50544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 err="1" smtClean="0"/>
            <a:t>groupdel</a:t>
          </a:r>
          <a:endParaRPr lang="sk-SK" sz="1600" kern="1200" dirty="0"/>
        </a:p>
      </dsp:txBody>
      <dsp:txXfrm>
        <a:off x="24674" y="2959335"/>
        <a:ext cx="7967601" cy="456092"/>
      </dsp:txXfrm>
    </dsp:sp>
    <dsp:sp modelId="{081E3F62-07F8-4040-91FD-9880873B17A5}">
      <dsp:nvSpPr>
        <dsp:cNvPr id="0" name=""/>
        <dsp:cNvSpPr/>
      </dsp:nvSpPr>
      <dsp:spPr>
        <a:xfrm>
          <a:off x="0" y="3517861"/>
          <a:ext cx="8016949" cy="50544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 err="1" smtClean="0"/>
            <a:t>deluser</a:t>
          </a:r>
          <a:endParaRPr lang="sk-SK" sz="1600" kern="1200" dirty="0"/>
        </a:p>
      </dsp:txBody>
      <dsp:txXfrm>
        <a:off x="24674" y="3542535"/>
        <a:ext cx="7967601" cy="456092"/>
      </dsp:txXfrm>
    </dsp:sp>
    <dsp:sp modelId="{EFC8F12C-59E6-427A-94B1-C9772E476AB0}">
      <dsp:nvSpPr>
        <dsp:cNvPr id="0" name=""/>
        <dsp:cNvSpPr/>
      </dsp:nvSpPr>
      <dsp:spPr>
        <a:xfrm>
          <a:off x="0" y="4101061"/>
          <a:ext cx="8016949" cy="50544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 err="1" smtClean="0"/>
            <a:t>userdel</a:t>
          </a:r>
          <a:endParaRPr lang="sk-SK" sz="1600" kern="1200" dirty="0"/>
        </a:p>
      </dsp:txBody>
      <dsp:txXfrm>
        <a:off x="24674" y="4125735"/>
        <a:ext cx="7967601" cy="456092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A0E1448-139D-426F-8722-5D7D328D52A9}">
      <dsp:nvSpPr>
        <dsp:cNvPr id="0" name=""/>
        <dsp:cNvSpPr/>
      </dsp:nvSpPr>
      <dsp:spPr>
        <a:xfrm>
          <a:off x="0" y="31621"/>
          <a:ext cx="8016949" cy="67392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k-SK" sz="1600" kern="1200" dirty="0"/>
            <a:t>Minimálna dĺžka 12 znakov (odporúča sa 14+ pre administrátorské účty)</a:t>
          </a:r>
        </a:p>
      </dsp:txBody>
      <dsp:txXfrm>
        <a:off x="32898" y="64519"/>
        <a:ext cx="7951153" cy="608124"/>
      </dsp:txXfrm>
    </dsp:sp>
    <dsp:sp modelId="{9175D378-9463-4FBE-9692-8EF0358A3D47}">
      <dsp:nvSpPr>
        <dsp:cNvPr id="0" name=""/>
        <dsp:cNvSpPr/>
      </dsp:nvSpPr>
      <dsp:spPr>
        <a:xfrm>
          <a:off x="0" y="797019"/>
          <a:ext cx="8016949" cy="67392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k-SK" sz="1600" kern="1200" dirty="0"/>
            <a:t>Použitie veľkých aj malých písmen</a:t>
          </a:r>
        </a:p>
      </dsp:txBody>
      <dsp:txXfrm>
        <a:off x="32898" y="829917"/>
        <a:ext cx="7951153" cy="608124"/>
      </dsp:txXfrm>
    </dsp:sp>
    <dsp:sp modelId="{C8B68D63-F903-441B-ADB7-A35858AD24D0}">
      <dsp:nvSpPr>
        <dsp:cNvPr id="0" name=""/>
        <dsp:cNvSpPr/>
      </dsp:nvSpPr>
      <dsp:spPr>
        <a:xfrm>
          <a:off x="0" y="1586821"/>
          <a:ext cx="8016949" cy="67392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k-SK" sz="1600" kern="1200" dirty="0"/>
            <a:t>Zahrnutie číslic a špeciálnych znakov (napr. ! @ # $ % ^ &amp; *)</a:t>
          </a:r>
        </a:p>
      </dsp:txBody>
      <dsp:txXfrm>
        <a:off x="32898" y="1619719"/>
        <a:ext cx="7951153" cy="608124"/>
      </dsp:txXfrm>
    </dsp:sp>
    <dsp:sp modelId="{877C40EE-CBB9-47B9-8406-19533848151D}">
      <dsp:nvSpPr>
        <dsp:cNvPr id="0" name=""/>
        <dsp:cNvSpPr/>
      </dsp:nvSpPr>
      <dsp:spPr>
        <a:xfrm>
          <a:off x="0" y="2364421"/>
          <a:ext cx="8016949" cy="67392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 err="1" smtClean="0"/>
            <a:t>passwd</a:t>
          </a:r>
          <a:endParaRPr lang="sk-SK" sz="1600" kern="1200" dirty="0"/>
        </a:p>
      </dsp:txBody>
      <dsp:txXfrm>
        <a:off x="32898" y="2397319"/>
        <a:ext cx="7951153" cy="608124"/>
      </dsp:txXfrm>
    </dsp:sp>
    <dsp:sp modelId="{8C185B43-087D-4EA6-A233-1FCBDEE8FE1F}">
      <dsp:nvSpPr>
        <dsp:cNvPr id="0" name=""/>
        <dsp:cNvSpPr/>
      </dsp:nvSpPr>
      <dsp:spPr>
        <a:xfrm>
          <a:off x="0" y="3142021"/>
          <a:ext cx="8016949" cy="67392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 err="1" smtClean="0"/>
            <a:t>chage</a:t>
          </a:r>
          <a:endParaRPr lang="sk-SK" sz="1600" kern="1200" dirty="0"/>
        </a:p>
      </dsp:txBody>
      <dsp:txXfrm>
        <a:off x="32898" y="3174919"/>
        <a:ext cx="7951153" cy="608124"/>
      </dsp:txXfrm>
    </dsp:sp>
    <dsp:sp modelId="{84F343ED-B570-4BF3-8157-B8A0A5F118FD}">
      <dsp:nvSpPr>
        <dsp:cNvPr id="0" name=""/>
        <dsp:cNvSpPr/>
      </dsp:nvSpPr>
      <dsp:spPr>
        <a:xfrm>
          <a:off x="0" y="3919621"/>
          <a:ext cx="8016949" cy="67392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 err="1" smtClean="0"/>
            <a:t>faillock</a:t>
          </a:r>
          <a:endParaRPr lang="sk-SK" sz="1600" kern="1200" dirty="0"/>
        </a:p>
      </dsp:txBody>
      <dsp:txXfrm>
        <a:off x="32898" y="3952519"/>
        <a:ext cx="7951153" cy="608124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26BF448-33FA-43F5-897A-B016333350C8}">
      <dsp:nvSpPr>
        <dsp:cNvPr id="0" name=""/>
        <dsp:cNvSpPr/>
      </dsp:nvSpPr>
      <dsp:spPr>
        <a:xfrm rot="5400000">
          <a:off x="4713034" y="-1529550"/>
          <a:ext cx="1766186" cy="5266944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5730" tIns="62865" rIns="125730" bIns="62865" numCol="1" spcCol="1270" anchor="ctr" anchorCtr="0">
          <a:noAutofit/>
        </a:bodyPr>
        <a:lstStyle/>
        <a:p>
          <a:pPr marL="285750" lvl="1" indent="-285750" algn="l" defTabSz="1466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sk-SK" sz="3300" kern="1200" dirty="0"/>
            <a:t>zmena</a:t>
          </a:r>
          <a:r>
            <a:rPr lang="en-US" sz="3300" kern="1200" dirty="0"/>
            <a:t> </a:t>
          </a:r>
          <a:r>
            <a:rPr lang="en-US" sz="3300" kern="1200" dirty="0" err="1"/>
            <a:t>hesla</a:t>
          </a:r>
          <a:endParaRPr lang="en-US" sz="3300" kern="1200" dirty="0"/>
        </a:p>
        <a:p>
          <a:pPr marL="285750" lvl="1" indent="-285750" algn="l" defTabSz="1466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3300" kern="1200" dirty="0"/>
            <a:t>b</a:t>
          </a:r>
          <a:r>
            <a:rPr lang="sk-SK" sz="3300" kern="1200" dirty="0" err="1"/>
            <a:t>lokovanie</a:t>
          </a:r>
          <a:r>
            <a:rPr lang="en-US" sz="3300" kern="1200" dirty="0"/>
            <a:t> </a:t>
          </a:r>
          <a:r>
            <a:rPr lang="en-US" sz="3300" kern="1200" dirty="0" err="1"/>
            <a:t>uzivatela</a:t>
          </a:r>
          <a:endParaRPr lang="en-US" sz="3300" kern="1200" dirty="0"/>
        </a:p>
      </dsp:txBody>
      <dsp:txXfrm rot="-5400000">
        <a:off x="2962655" y="307047"/>
        <a:ext cx="5180726" cy="1593750"/>
      </dsp:txXfrm>
    </dsp:sp>
    <dsp:sp modelId="{6EFE1384-582D-4E41-9613-1C4F6096B968}">
      <dsp:nvSpPr>
        <dsp:cNvPr id="0" name=""/>
        <dsp:cNvSpPr/>
      </dsp:nvSpPr>
      <dsp:spPr>
        <a:xfrm>
          <a:off x="0" y="55"/>
          <a:ext cx="2962656" cy="2207732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0980" tIns="110490" rIns="220980" bIns="110490" numCol="1" spcCol="1270" anchor="ctr" anchorCtr="0">
          <a:noAutofit/>
        </a:bodyPr>
        <a:lstStyle/>
        <a:p>
          <a:pPr lvl="0" algn="ctr" defTabSz="2578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k-SK" sz="5800" kern="1200" dirty="0" err="1"/>
            <a:t>passwd</a:t>
          </a:r>
          <a:r>
            <a:rPr lang="sk-SK" sz="5800" kern="1200" dirty="0"/>
            <a:t> </a:t>
          </a:r>
          <a:endParaRPr lang="en-US" sz="5800" kern="1200" dirty="0"/>
        </a:p>
      </dsp:txBody>
      <dsp:txXfrm>
        <a:off x="107773" y="107828"/>
        <a:ext cx="2747110" cy="1992186"/>
      </dsp:txXfrm>
    </dsp:sp>
    <dsp:sp modelId="{D689E7E2-1189-4C2E-AF5A-EE6E9A383D18}">
      <dsp:nvSpPr>
        <dsp:cNvPr id="0" name=""/>
        <dsp:cNvSpPr/>
      </dsp:nvSpPr>
      <dsp:spPr>
        <a:xfrm rot="5400000">
          <a:off x="4713034" y="788569"/>
          <a:ext cx="1766186" cy="5266944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5730" tIns="62865" rIns="125730" bIns="62865" numCol="1" spcCol="1270" anchor="ctr" anchorCtr="0">
          <a:noAutofit/>
        </a:bodyPr>
        <a:lstStyle/>
        <a:p>
          <a:pPr marL="285750" lvl="1" indent="-285750" algn="l" defTabSz="1466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3300" kern="1200" dirty="0"/>
            <a:t>e</a:t>
          </a:r>
          <a:r>
            <a:rPr lang="sk-SK" sz="3300" kern="1200" dirty="0" err="1"/>
            <a:t>xspirácia</a:t>
          </a:r>
          <a:r>
            <a:rPr lang="en-US" sz="3300" kern="1200" dirty="0"/>
            <a:t> </a:t>
          </a:r>
          <a:r>
            <a:rPr lang="en-US" sz="3300" kern="1200" dirty="0" err="1"/>
            <a:t>hesla</a:t>
          </a:r>
          <a:endParaRPr lang="en-US" sz="3300" kern="1200" dirty="0"/>
        </a:p>
        <a:p>
          <a:pPr marL="285750" lvl="1" indent="-285750" algn="l" defTabSz="1466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sk-SK" sz="3300" kern="1200"/>
            <a:t>minimálna/maximálna doba</a:t>
          </a:r>
          <a:r>
            <a:rPr lang="en-US" sz="3300" kern="1200"/>
            <a:t> jeho platnosti</a:t>
          </a:r>
        </a:p>
      </dsp:txBody>
      <dsp:txXfrm rot="-5400000">
        <a:off x="2962655" y="2625166"/>
        <a:ext cx="5180726" cy="1593750"/>
      </dsp:txXfrm>
    </dsp:sp>
    <dsp:sp modelId="{1CA964D1-498C-48AA-89FE-0793C7C9303A}">
      <dsp:nvSpPr>
        <dsp:cNvPr id="0" name=""/>
        <dsp:cNvSpPr/>
      </dsp:nvSpPr>
      <dsp:spPr>
        <a:xfrm>
          <a:off x="0" y="2318174"/>
          <a:ext cx="2962656" cy="2207732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0980" tIns="110490" rIns="220980" bIns="110490" numCol="1" spcCol="1270" anchor="ctr" anchorCtr="0">
          <a:noAutofit/>
        </a:bodyPr>
        <a:lstStyle/>
        <a:p>
          <a:pPr lvl="0" algn="ctr" defTabSz="2578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k-SK" sz="5800" kern="1200" dirty="0" err="1"/>
            <a:t>chage</a:t>
          </a:r>
          <a:r>
            <a:rPr lang="sk-SK" sz="5800" kern="1200" dirty="0"/>
            <a:t> </a:t>
          </a:r>
          <a:endParaRPr lang="en-US" sz="5800" kern="1200" dirty="0"/>
        </a:p>
      </dsp:txBody>
      <dsp:txXfrm>
        <a:off x="107773" y="2425947"/>
        <a:ext cx="2747110" cy="1992186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26BF448-33FA-43F5-897A-B016333350C8}">
      <dsp:nvSpPr>
        <dsp:cNvPr id="0" name=""/>
        <dsp:cNvSpPr/>
      </dsp:nvSpPr>
      <dsp:spPr>
        <a:xfrm rot="5400000">
          <a:off x="4713034" y="-1529550"/>
          <a:ext cx="1766186" cy="5266944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7630" tIns="43815" rIns="87630" bIns="43815" numCol="1" spcCol="1270" anchor="ctr" anchorCtr="0">
          <a:noAutofit/>
        </a:bodyPr>
        <a:lstStyle/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300" kern="1200" noProof="0" dirty="0" err="1" smtClean="0"/>
            <a:t>i</a:t>
          </a:r>
          <a:r>
            <a:rPr lang="sk-SK" sz="2300" kern="1200" noProof="0" dirty="0" err="1" smtClean="0"/>
            <a:t>nformácie</a:t>
          </a:r>
          <a:r>
            <a:rPr lang="en-US" sz="2300" kern="1200" noProof="0" dirty="0" smtClean="0"/>
            <a:t> z /</a:t>
          </a:r>
          <a:r>
            <a:rPr lang="en-US" sz="2300" kern="1200" noProof="0" dirty="0" err="1" smtClean="0"/>
            <a:t>var</a:t>
          </a:r>
          <a:r>
            <a:rPr lang="en-US" sz="2300" kern="1200" noProof="0" dirty="0" smtClean="0"/>
            <a:t>/log/</a:t>
          </a:r>
          <a:r>
            <a:rPr lang="en-US" sz="2300" kern="1200" noProof="0" dirty="0" err="1" smtClean="0"/>
            <a:t>tmp</a:t>
          </a:r>
          <a:endParaRPr lang="sk-SK" sz="2300" kern="1200" noProof="0" dirty="0"/>
        </a:p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300" kern="1200" noProof="0" dirty="0" smtClean="0"/>
            <a:t>l</a:t>
          </a:r>
          <a:r>
            <a:rPr lang="sk-SK" sz="2300" kern="1200" noProof="0" dirty="0" err="1" smtClean="0"/>
            <a:t>ogin</a:t>
          </a:r>
          <a:endParaRPr lang="sk-SK" sz="2300" kern="1200" noProof="0" dirty="0"/>
        </a:p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300" kern="1200" noProof="0" dirty="0"/>
            <a:t>l</a:t>
          </a:r>
          <a:r>
            <a:rPr lang="sk-SK" sz="2300" kern="1200" noProof="0" dirty="0" err="1"/>
            <a:t>ogout</a:t>
          </a:r>
          <a:endParaRPr lang="sk-SK" sz="2300" kern="1200" noProof="0" dirty="0"/>
        </a:p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300" kern="1200" noProof="0" dirty="0" err="1" smtClean="0"/>
            <a:t>i</a:t>
          </a:r>
          <a:r>
            <a:rPr lang="sk-SK" sz="2300" kern="1200" noProof="0" dirty="0" err="1" smtClean="0"/>
            <a:t>nformácie</a:t>
          </a:r>
          <a:r>
            <a:rPr lang="sk-SK" sz="2300" kern="1200" noProof="0" dirty="0" smtClean="0"/>
            <a:t> </a:t>
          </a:r>
          <a:r>
            <a:rPr lang="sk-SK" sz="2300" kern="1200" noProof="0" dirty="0"/>
            <a:t>o </a:t>
          </a:r>
          <a:r>
            <a:rPr lang="sk-SK" sz="2300" kern="1200" noProof="0" dirty="0" err="1"/>
            <a:t>reboot</a:t>
          </a:r>
          <a:r>
            <a:rPr lang="sk-SK" sz="2300" kern="1200" noProof="0" dirty="0"/>
            <a:t> procese</a:t>
          </a:r>
        </a:p>
      </dsp:txBody>
      <dsp:txXfrm rot="-5400000">
        <a:off x="2962655" y="307047"/>
        <a:ext cx="5180726" cy="1593750"/>
      </dsp:txXfrm>
    </dsp:sp>
    <dsp:sp modelId="{6EFE1384-582D-4E41-9613-1C4F6096B968}">
      <dsp:nvSpPr>
        <dsp:cNvPr id="0" name=""/>
        <dsp:cNvSpPr/>
      </dsp:nvSpPr>
      <dsp:spPr>
        <a:xfrm>
          <a:off x="0" y="55"/>
          <a:ext cx="2962656" cy="2207732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0970" tIns="70485" rIns="140970" bIns="70485" numCol="1" spcCol="1270" anchor="ctr" anchorCtr="0">
          <a:noAutofit/>
        </a:bodyPr>
        <a:lstStyle/>
        <a:p>
          <a:pPr lvl="0" algn="ctr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700" kern="1200" dirty="0"/>
            <a:t>last</a:t>
          </a:r>
          <a:r>
            <a:rPr lang="sk-SK" sz="3700" kern="1200" dirty="0"/>
            <a:t> </a:t>
          </a:r>
          <a:endParaRPr lang="en-US" sz="3700" kern="1200" dirty="0"/>
        </a:p>
      </dsp:txBody>
      <dsp:txXfrm>
        <a:off x="107773" y="107828"/>
        <a:ext cx="2747110" cy="1992186"/>
      </dsp:txXfrm>
    </dsp:sp>
    <dsp:sp modelId="{D689E7E2-1189-4C2E-AF5A-EE6E9A383D18}">
      <dsp:nvSpPr>
        <dsp:cNvPr id="0" name=""/>
        <dsp:cNvSpPr/>
      </dsp:nvSpPr>
      <dsp:spPr>
        <a:xfrm rot="5400000">
          <a:off x="4713034" y="788569"/>
          <a:ext cx="1766186" cy="5266944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7630" tIns="43815" rIns="87630" bIns="43815" numCol="1" spcCol="1270" anchor="ctr" anchorCtr="0">
          <a:noAutofit/>
        </a:bodyPr>
        <a:lstStyle/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sk-SK" sz="2300" kern="1200" dirty="0" err="1"/>
            <a:t>faillock</a:t>
          </a:r>
          <a:endParaRPr lang="en-US" sz="2300" kern="1200" dirty="0"/>
        </a:p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sk-SK" sz="2300" kern="1200" dirty="0"/>
            <a:t> </a:t>
          </a:r>
          <a:r>
            <a:rPr lang="sk-SK" sz="2300" kern="1200" dirty="0" err="1"/>
            <a:t>pam</a:t>
          </a:r>
          <a:r>
            <a:rPr lang="sk-SK" sz="2300" kern="1200" dirty="0"/>
            <a:t> moduly</a:t>
          </a:r>
        </a:p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sk-SK" sz="2300" kern="1200" dirty="0"/>
            <a:t>/</a:t>
          </a:r>
          <a:r>
            <a:rPr lang="sk-SK" sz="2300" kern="1200" dirty="0" err="1"/>
            <a:t>etc</a:t>
          </a:r>
          <a:r>
            <a:rPr lang="sk-SK" sz="2300" kern="1200" dirty="0"/>
            <a:t>/</a:t>
          </a:r>
          <a:r>
            <a:rPr lang="sk-SK" sz="2300" kern="1200" dirty="0" err="1"/>
            <a:t>pam.d</a:t>
          </a:r>
          <a:r>
            <a:rPr lang="sk-SK" sz="2300" kern="1200" dirty="0"/>
            <a:t>/</a:t>
          </a:r>
          <a:r>
            <a:rPr lang="sk-SK" sz="2300" kern="1200" dirty="0" err="1"/>
            <a:t>common-auth</a:t>
          </a:r>
          <a:endParaRPr lang="sk-SK" sz="2300" kern="1200" dirty="0"/>
        </a:p>
      </dsp:txBody>
      <dsp:txXfrm rot="-5400000">
        <a:off x="2962655" y="2625166"/>
        <a:ext cx="5180726" cy="1593750"/>
      </dsp:txXfrm>
    </dsp:sp>
    <dsp:sp modelId="{1CA964D1-498C-48AA-89FE-0793C7C9303A}">
      <dsp:nvSpPr>
        <dsp:cNvPr id="0" name=""/>
        <dsp:cNvSpPr/>
      </dsp:nvSpPr>
      <dsp:spPr>
        <a:xfrm>
          <a:off x="0" y="2318230"/>
          <a:ext cx="2962656" cy="2207732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0970" tIns="70485" rIns="140970" bIns="70485" numCol="1" spcCol="1270" anchor="ctr" anchorCtr="0">
          <a:noAutofit/>
        </a:bodyPr>
        <a:lstStyle/>
        <a:p>
          <a:pPr lvl="0" algn="ctr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700" kern="1200" dirty="0" err="1" smtClean="0"/>
            <a:t>obmedzenia</a:t>
          </a:r>
          <a:r>
            <a:rPr lang="en-US" sz="3700" kern="1200" dirty="0" smtClean="0"/>
            <a:t> </a:t>
          </a:r>
          <a:r>
            <a:rPr lang="en-US" sz="3700" kern="1200" dirty="0" err="1"/>
            <a:t>pokusov</a:t>
          </a:r>
          <a:r>
            <a:rPr lang="sk-SK" sz="3700" kern="1200" dirty="0"/>
            <a:t> </a:t>
          </a:r>
          <a:endParaRPr lang="en-US" sz="3700" kern="1200" dirty="0"/>
        </a:p>
      </dsp:txBody>
      <dsp:txXfrm>
        <a:off x="107773" y="2426003"/>
        <a:ext cx="2747110" cy="1992186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26BF448-33FA-43F5-897A-B016333350C8}">
      <dsp:nvSpPr>
        <dsp:cNvPr id="0" name=""/>
        <dsp:cNvSpPr/>
      </dsp:nvSpPr>
      <dsp:spPr>
        <a:xfrm rot="5400000">
          <a:off x="4713034" y="-1529550"/>
          <a:ext cx="1766186" cy="5266944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53340" rIns="106680" bIns="53340" numCol="1" spcCol="1270" anchor="ctr" anchorCtr="0">
          <a:noAutofit/>
        </a:bodyPr>
        <a:lstStyle/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sk-SK" sz="2800" kern="1200" noProof="0" dirty="0" err="1"/>
            <a:t>rwx</a:t>
          </a:r>
          <a:r>
            <a:rPr lang="sk-SK" sz="2800" kern="1200" noProof="0" dirty="0"/>
            <a:t> – </a:t>
          </a:r>
          <a:r>
            <a:rPr lang="sk-SK" sz="2800" kern="1200" noProof="0" dirty="0" smtClean="0"/>
            <a:t>symbolický </a:t>
          </a:r>
          <a:r>
            <a:rPr lang="sk-SK" sz="2800" kern="1200" noProof="0" dirty="0"/>
            <a:t>mód</a:t>
          </a:r>
        </a:p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sk-SK" sz="2800" kern="1200" noProof="0" dirty="0"/>
            <a:t>777 – </a:t>
          </a:r>
          <a:r>
            <a:rPr lang="sk-SK" sz="2800" kern="1200" noProof="0" dirty="0" err="1" smtClean="0"/>
            <a:t>oktalový</a:t>
          </a:r>
          <a:r>
            <a:rPr lang="sk-SK" sz="2800" kern="1200" noProof="0" dirty="0" smtClean="0"/>
            <a:t> </a:t>
          </a:r>
          <a:r>
            <a:rPr lang="sk-SK" sz="2800" kern="1200" noProof="0" dirty="0"/>
            <a:t>mód</a:t>
          </a:r>
        </a:p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800" kern="1200" noProof="0" dirty="0" err="1"/>
            <a:t>chmod</a:t>
          </a:r>
          <a:r>
            <a:rPr lang="en-US" sz="2800" kern="1200" noProof="0" dirty="0"/>
            <a:t> 666 readme.txt</a:t>
          </a:r>
          <a:endParaRPr lang="sk-SK" sz="2800" kern="1200" noProof="0" dirty="0"/>
        </a:p>
      </dsp:txBody>
      <dsp:txXfrm rot="-5400000">
        <a:off x="2962655" y="307047"/>
        <a:ext cx="5180726" cy="1593750"/>
      </dsp:txXfrm>
    </dsp:sp>
    <dsp:sp modelId="{6EFE1384-582D-4E41-9613-1C4F6096B968}">
      <dsp:nvSpPr>
        <dsp:cNvPr id="0" name=""/>
        <dsp:cNvSpPr/>
      </dsp:nvSpPr>
      <dsp:spPr>
        <a:xfrm>
          <a:off x="0" y="55"/>
          <a:ext cx="2962656" cy="2207732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32410" tIns="116205" rIns="232410" bIns="116205" numCol="1" spcCol="1270" anchor="ctr" anchorCtr="0">
          <a:noAutofit/>
        </a:bodyPr>
        <a:lstStyle/>
        <a:p>
          <a:pPr lvl="0" algn="ctr" defTabSz="2711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k-SK" sz="6100" kern="1200" dirty="0" err="1"/>
            <a:t>chmod</a:t>
          </a:r>
          <a:r>
            <a:rPr lang="sk-SK" sz="6100" kern="1200" dirty="0"/>
            <a:t> </a:t>
          </a:r>
          <a:endParaRPr lang="en-US" sz="6100" kern="1200" dirty="0"/>
        </a:p>
      </dsp:txBody>
      <dsp:txXfrm>
        <a:off x="107773" y="107828"/>
        <a:ext cx="2747110" cy="1992186"/>
      </dsp:txXfrm>
    </dsp:sp>
    <dsp:sp modelId="{D689E7E2-1189-4C2E-AF5A-EE6E9A383D18}">
      <dsp:nvSpPr>
        <dsp:cNvPr id="0" name=""/>
        <dsp:cNvSpPr/>
      </dsp:nvSpPr>
      <dsp:spPr>
        <a:xfrm rot="5400000">
          <a:off x="4713034" y="788569"/>
          <a:ext cx="1766186" cy="5266944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53340" rIns="106680" bIns="53340" numCol="1" spcCol="1270" anchor="ctr" anchorCtr="0">
          <a:noAutofit/>
        </a:bodyPr>
        <a:lstStyle/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sk-SK" sz="2800" kern="1200" dirty="0"/>
            <a:t> </a:t>
          </a:r>
          <a:r>
            <a:rPr lang="sk-SK" sz="2800" kern="1200" noProof="0" dirty="0"/>
            <a:t>mení vlastníctvo, príslušnosť</a:t>
          </a:r>
        </a:p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sk-SK" sz="2800" kern="1200" noProof="0" dirty="0" err="1"/>
            <a:t>chown</a:t>
          </a:r>
          <a:r>
            <a:rPr lang="sk-SK" sz="2800" kern="1200" noProof="0" dirty="0"/>
            <a:t> </a:t>
          </a:r>
          <a:r>
            <a:rPr lang="sk-SK" sz="2800" kern="1200" noProof="0" dirty="0" err="1"/>
            <a:t>karol:student</a:t>
          </a:r>
          <a:r>
            <a:rPr lang="sk-SK" sz="2800" kern="1200" noProof="0" dirty="0"/>
            <a:t> readme.txt</a:t>
          </a:r>
        </a:p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sk-SK" sz="2800" kern="1200" noProof="0" dirty="0"/>
            <a:t>rekurzívne</a:t>
          </a:r>
        </a:p>
      </dsp:txBody>
      <dsp:txXfrm rot="-5400000">
        <a:off x="2962655" y="2625166"/>
        <a:ext cx="5180726" cy="1593750"/>
      </dsp:txXfrm>
    </dsp:sp>
    <dsp:sp modelId="{1CA964D1-498C-48AA-89FE-0793C7C9303A}">
      <dsp:nvSpPr>
        <dsp:cNvPr id="0" name=""/>
        <dsp:cNvSpPr/>
      </dsp:nvSpPr>
      <dsp:spPr>
        <a:xfrm>
          <a:off x="0" y="2318230"/>
          <a:ext cx="2962656" cy="2207732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32410" tIns="116205" rIns="232410" bIns="116205" numCol="1" spcCol="1270" anchor="ctr" anchorCtr="0">
          <a:noAutofit/>
        </a:bodyPr>
        <a:lstStyle/>
        <a:p>
          <a:pPr lvl="0" algn="ctr" defTabSz="2711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6100" kern="1200" dirty="0" err="1"/>
            <a:t>chown</a:t>
          </a:r>
          <a:endParaRPr lang="en-US" sz="6100" kern="1200" dirty="0"/>
        </a:p>
      </dsp:txBody>
      <dsp:txXfrm>
        <a:off x="107773" y="2426003"/>
        <a:ext cx="2747110" cy="199218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objekt pre hlavičk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sk-SK"/>
          </a:p>
        </p:txBody>
      </p:sp>
      <p:sp>
        <p:nvSpPr>
          <p:cNvPr id="3" name="Zástupný objekt pre dá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F115BE8-425E-455A-A93B-09E3C73EEC1B}" type="datetimeFigureOut">
              <a:rPr lang="sk-SK" smtClean="0"/>
              <a:t>8. 6. 2026</a:t>
            </a:fld>
            <a:endParaRPr lang="sk-SK"/>
          </a:p>
        </p:txBody>
      </p:sp>
      <p:sp>
        <p:nvSpPr>
          <p:cNvPr id="4" name="Zástupný objekt pre obrázok snímky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sk-SK"/>
          </a:p>
        </p:txBody>
      </p:sp>
      <p:sp>
        <p:nvSpPr>
          <p:cNvPr id="5" name="Zástupný objekt pre poznámky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sk-SK" smtClean="0"/>
              <a:t>Upraviť štýly predlohy textu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sk-SK"/>
          </a:p>
        </p:txBody>
      </p:sp>
      <p:sp>
        <p:nvSpPr>
          <p:cNvPr id="6" name="Zástupný objekt pre pät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sk-SK"/>
          </a:p>
        </p:txBody>
      </p:sp>
      <p:sp>
        <p:nvSpPr>
          <p:cNvPr id="7" name="Zástupný objekt pre číslo snímky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3601F11-A9C9-487F-A0F7-2EF8E76E41C5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102735322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objekt pre obrázok snímky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objekt pre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k-SK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</a:p>
          <a:p>
            <a:r>
              <a:rPr lang="sk-SK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user@debian</a:t>
            </a:r>
            <a:r>
              <a:rPr lang="sk-SK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:/$ </a:t>
            </a:r>
            <a:r>
              <a:rPr lang="sk-SK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sudo</a:t>
            </a:r>
            <a:r>
              <a:rPr lang="sk-SK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sk-SK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systemctl</a:t>
            </a:r>
            <a:r>
              <a:rPr lang="sk-SK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status </a:t>
            </a:r>
            <a:r>
              <a:rPr lang="sk-SK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ssh</a:t>
            </a:r>
            <a:endParaRPr lang="sk-SK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sk-SK" dirty="0"/>
          </a:p>
        </p:txBody>
      </p:sp>
      <p:sp>
        <p:nvSpPr>
          <p:cNvPr id="4" name="Zástupný objekt pre číslo snímky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601F11-A9C9-487F-A0F7-2EF8E76E41C5}" type="slidenum">
              <a:rPr lang="sk-SK" smtClean="0"/>
              <a:t>17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42336837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6/8/2026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6/8/2026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6/8/2026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6/8/2026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6/8/2026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6/8/2026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6/8/2026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6/8/2026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6/8/2026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6/8/2026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6/8/2026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6/8/2026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9.xml"/><Relationship Id="rId2" Type="http://schemas.openxmlformats.org/officeDocument/2006/relationships/diagramData" Target="../diagrams/data9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9.xml"/><Relationship Id="rId5" Type="http://schemas.openxmlformats.org/officeDocument/2006/relationships/diagramColors" Target="../diagrams/colors9.xml"/><Relationship Id="rId4" Type="http://schemas.openxmlformats.org/officeDocument/2006/relationships/diagramQuickStyle" Target="../diagrams/quickStyle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0.xml"/><Relationship Id="rId2" Type="http://schemas.openxmlformats.org/officeDocument/2006/relationships/diagramData" Target="../diagrams/data10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0.xml"/><Relationship Id="rId5" Type="http://schemas.openxmlformats.org/officeDocument/2006/relationships/diagramColors" Target="../diagrams/colors10.xml"/><Relationship Id="rId4" Type="http://schemas.openxmlformats.org/officeDocument/2006/relationships/diagramQuickStyle" Target="../diagrams/quickStyle10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1.xml"/><Relationship Id="rId2" Type="http://schemas.openxmlformats.org/officeDocument/2006/relationships/diagramData" Target="../diagrams/data1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1.xml"/><Relationship Id="rId5" Type="http://schemas.openxmlformats.org/officeDocument/2006/relationships/diagramColors" Target="../diagrams/colors11.xml"/><Relationship Id="rId4" Type="http://schemas.openxmlformats.org/officeDocument/2006/relationships/diagramQuickStyle" Target="../diagrams/quickStyle1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2.xml"/><Relationship Id="rId2" Type="http://schemas.openxmlformats.org/officeDocument/2006/relationships/diagramData" Target="../diagrams/data1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2.xml"/><Relationship Id="rId5" Type="http://schemas.openxmlformats.org/officeDocument/2006/relationships/diagramColors" Target="../diagrams/colors12.xml"/><Relationship Id="rId4" Type="http://schemas.openxmlformats.org/officeDocument/2006/relationships/diagramQuickStyle" Target="../diagrams/quickStyle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3.xml"/><Relationship Id="rId2" Type="http://schemas.openxmlformats.org/officeDocument/2006/relationships/diagramData" Target="../diagrams/data1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3.xml"/><Relationship Id="rId5" Type="http://schemas.openxmlformats.org/officeDocument/2006/relationships/diagramColors" Target="../diagrams/colors13.xml"/><Relationship Id="rId4" Type="http://schemas.openxmlformats.org/officeDocument/2006/relationships/diagramQuickStyle" Target="../diagrams/quickStyle1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8.xml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8.xml"/><Relationship Id="rId5" Type="http://schemas.openxmlformats.org/officeDocument/2006/relationships/diagramColors" Target="../diagrams/colors8.xml"/><Relationship Id="rId4" Type="http://schemas.openxmlformats.org/officeDocument/2006/relationships/diagramQuickStyle" Target="../diagrams/quickStyle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5" name="Rectangle 24">
            <a:extLst>
              <a:ext uri="{FF2B5EF4-FFF2-40B4-BE49-F238E27FC236}">
                <a16:creationId xmlns:a16="http://schemas.microsoft.com/office/drawing/2014/main" id="{6F5A5072-7B47-4D32-B52A-4EBBF590B8A5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9715DAF0-AE1B-46C9-8A6B-DB2AA05AB91D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>
            <a:off x="-1" y="-22693"/>
            <a:ext cx="9143998" cy="4374129"/>
          </a:xfrm>
          <a:prstGeom prst="rect">
            <a:avLst/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rgbClr val="000000"/>
              </a:gs>
            </a:gsLst>
            <a:lin ang="15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6016219D-510E-4184-9090-6D5578A87BD1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2384720" y="-2407841"/>
            <a:ext cx="4374557" cy="9144000"/>
          </a:xfrm>
          <a:prstGeom prst="rect">
            <a:avLst/>
          </a:prstGeom>
          <a:gradFill>
            <a:gsLst>
              <a:gs pos="40000">
                <a:schemeClr val="accent1">
                  <a:alpha val="0"/>
                </a:schemeClr>
              </a:gs>
              <a:gs pos="100000">
                <a:schemeClr val="accent1">
                  <a:lumMod val="75000"/>
                  <a:alpha val="52000"/>
                </a:schemeClr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AFF4A713-7B75-4B21-90D7-5AB19547C728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2555756" y="-2236808"/>
            <a:ext cx="4374128" cy="8802359"/>
          </a:xfrm>
          <a:prstGeom prst="rect">
            <a:avLst/>
          </a:prstGeom>
          <a:gradFill>
            <a:gsLst>
              <a:gs pos="17000">
                <a:schemeClr val="accent1">
                  <a:alpha val="0"/>
                </a:schemeClr>
              </a:gs>
              <a:gs pos="100000">
                <a:srgbClr val="000000">
                  <a:alpha val="37000"/>
                </a:srgbClr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DC631C0B-6DA6-4E57-8231-CE32B3434A7E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3" y="-22690"/>
            <a:ext cx="6406863" cy="4374126"/>
          </a:xfrm>
          <a:prstGeom prst="rect">
            <a:avLst/>
          </a:prstGeom>
          <a:gradFill>
            <a:gsLst>
              <a:gs pos="0">
                <a:schemeClr val="accent1">
                  <a:lumMod val="50000"/>
                  <a:alpha val="0"/>
                </a:schemeClr>
              </a:gs>
              <a:gs pos="100000">
                <a:srgbClr val="000000">
                  <a:alpha val="25000"/>
                </a:srgbClr>
              </a:gs>
            </a:gsLst>
            <a:lin ang="18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Freeform: Shape 34">
            <a:extLst>
              <a:ext uri="{FF2B5EF4-FFF2-40B4-BE49-F238E27FC236}">
                <a16:creationId xmlns:a16="http://schemas.microsoft.com/office/drawing/2014/main" id="{C29501E6-A978-4A61-9689-9085AF97A53A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2508972">
            <a:off x="4459073" y="-1032053"/>
            <a:ext cx="3742610" cy="4439131"/>
          </a:xfrm>
          <a:custGeom>
            <a:avLst/>
            <a:gdLst>
              <a:gd name="connsiteX0" fmla="*/ 4990147 w 4990147"/>
              <a:gd name="connsiteY0" fmla="*/ 2229378 h 4439131"/>
              <a:gd name="connsiteX1" fmla="*/ 917384 w 4990147"/>
              <a:gd name="connsiteY1" fmla="*/ 4439131 h 4439131"/>
              <a:gd name="connsiteX2" fmla="*/ 910814 w 4990147"/>
              <a:gd name="connsiteY2" fmla="*/ 4434219 h 4439131"/>
              <a:gd name="connsiteX3" fmla="*/ 0 w 4990147"/>
              <a:gd name="connsiteY3" fmla="*/ 2502877 h 4439131"/>
              <a:gd name="connsiteX4" fmla="*/ 2502877 w 4990147"/>
              <a:gd name="connsiteY4" fmla="*/ 0 h 4439131"/>
              <a:gd name="connsiteX5" fmla="*/ 4954904 w 4990147"/>
              <a:gd name="connsiteY5" fmla="*/ 1998460 h 44391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990147" h="4439131">
                <a:moveTo>
                  <a:pt x="4990147" y="2229378"/>
                </a:moveTo>
                <a:lnTo>
                  <a:pt x="917384" y="4439131"/>
                </a:lnTo>
                <a:lnTo>
                  <a:pt x="910814" y="4434219"/>
                </a:lnTo>
                <a:cubicBezTo>
                  <a:pt x="354557" y="3975154"/>
                  <a:pt x="0" y="3280421"/>
                  <a:pt x="0" y="2502877"/>
                </a:cubicBezTo>
                <a:cubicBezTo>
                  <a:pt x="0" y="1120576"/>
                  <a:pt x="1120576" y="0"/>
                  <a:pt x="2502877" y="0"/>
                </a:cubicBezTo>
                <a:cubicBezTo>
                  <a:pt x="3712390" y="0"/>
                  <a:pt x="4721520" y="857941"/>
                  <a:pt x="4954904" y="1998460"/>
                </a:cubicBezTo>
                <a:close/>
              </a:path>
            </a:pathLst>
          </a:custGeom>
          <a:gradFill>
            <a:gsLst>
              <a:gs pos="0">
                <a:schemeClr val="accent1">
                  <a:alpha val="22000"/>
                </a:schemeClr>
              </a:gs>
              <a:gs pos="87000">
                <a:schemeClr val="accent1">
                  <a:lumMod val="60000"/>
                  <a:lumOff val="40000"/>
                  <a:alpha val="2000"/>
                </a:schemeClr>
              </a:gs>
            </a:gsLst>
            <a:lin ang="8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86118" y="735106"/>
            <a:ext cx="7540322" cy="2928470"/>
          </a:xfrm>
        </p:spPr>
        <p:txBody>
          <a:bodyPr anchor="b">
            <a:normAutofit/>
          </a:bodyPr>
          <a:lstStyle/>
          <a:p>
            <a:pPr algn="l"/>
            <a:r>
              <a:rPr lang="sk-SK" sz="4200">
                <a:solidFill>
                  <a:srgbClr val="FFFFFF"/>
                </a:solidFill>
              </a:rPr>
              <a:t>ZÁKLADY BEZPEČNOSTI LINUXU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13011" y="4870824"/>
            <a:ext cx="7673789" cy="792711"/>
          </a:xfrm>
        </p:spPr>
        <p:txBody>
          <a:bodyPr anchor="ctr">
            <a:normAutofit/>
          </a:bodyPr>
          <a:lstStyle/>
          <a:p>
            <a:pPr algn="l">
              <a:lnSpc>
                <a:spcPct val="90000"/>
              </a:lnSpc>
            </a:pPr>
            <a:r>
              <a:rPr lang="sk-SK" sz="3000" dirty="0"/>
              <a:t>Predmet: (KI/UNIX/22)  – Unixové systémy</a:t>
            </a:r>
          </a:p>
        </p:txBody>
      </p:sp>
      <p:sp>
        <p:nvSpPr>
          <p:cNvPr id="5" name="BlokTextu 4">
            <a:extLst>
              <a:ext uri="{FF2B5EF4-FFF2-40B4-BE49-F238E27FC236}">
                <a16:creationId xmlns:a16="http://schemas.microsoft.com/office/drawing/2014/main" id="{F0DF122A-45C4-0D41-4951-680316FC2C0E}"/>
              </a:ext>
            </a:extLst>
          </p:cNvPr>
          <p:cNvSpPr txBox="1"/>
          <p:nvPr/>
        </p:nvSpPr>
        <p:spPr>
          <a:xfrm>
            <a:off x="1013011" y="6182921"/>
            <a:ext cx="740949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en-US" sz="2000" dirty="0">
                <a:solidFill>
                  <a:schemeClr val="tx1">
                    <a:tint val="75000"/>
                  </a:schemeClr>
                </a:solidFill>
              </a:rPr>
              <a:t>Mgr. Miroslav Kadle</a:t>
            </a:r>
            <a:r>
              <a:rPr lang="sk-SK" sz="2000" dirty="0">
                <a:solidFill>
                  <a:schemeClr val="tx1">
                    <a:tint val="75000"/>
                  </a:schemeClr>
                </a:solidFill>
              </a:rPr>
              <a:t>čík, Ph</a:t>
            </a:r>
            <a:r>
              <a:rPr lang="en-US" sz="2000" dirty="0">
                <a:solidFill>
                  <a:schemeClr val="tx1">
                    <a:tint val="75000"/>
                  </a:schemeClr>
                </a:solidFill>
              </a:rPr>
              <a:t>D</a:t>
            </a:r>
            <a:r>
              <a:rPr lang="sk-SK" sz="2000" dirty="0">
                <a:solidFill>
                  <a:schemeClr val="tx1">
                    <a:tint val="75000"/>
                  </a:schemeClr>
                </a:solidFill>
              </a:rPr>
              <a:t>. KI </a:t>
            </a:r>
            <a:r>
              <a:rPr lang="sk-SK" sz="2000" dirty="0" err="1">
                <a:solidFill>
                  <a:schemeClr val="tx1">
                    <a:tint val="75000"/>
                  </a:schemeClr>
                </a:solidFill>
              </a:rPr>
              <a:t>FPVaI</a:t>
            </a:r>
            <a:r>
              <a:rPr lang="sk-SK" sz="2000" dirty="0">
                <a:solidFill>
                  <a:schemeClr val="tx1">
                    <a:tint val="75000"/>
                  </a:schemeClr>
                </a:solidFill>
              </a:rPr>
              <a:t> UKF v Nitre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7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98DDDBE-A487-A9F3-8A77-1E101BFB4BC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7F36620C-619D-71CA-2120-812CA6237B2B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394D387D-B90D-271D-CD32-4879C401CADB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-1"/>
            <a:ext cx="9143997" cy="1590742"/>
          </a:xfrm>
          <a:prstGeom prst="rect">
            <a:avLst/>
          </a:prstGeom>
          <a:gradFill>
            <a:gsLst>
              <a:gs pos="0">
                <a:srgbClr val="000000"/>
              </a:gs>
              <a:gs pos="100000">
                <a:schemeClr val="accent1">
                  <a:lumMod val="75000"/>
                </a:schemeClr>
              </a:gs>
            </a:gsLst>
            <a:lin ang="8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5653371D-4C65-60AA-CB30-41F6493E8A2E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-2" y="0"/>
            <a:ext cx="6086479" cy="1590742"/>
          </a:xfrm>
          <a:prstGeom prst="rect">
            <a:avLst/>
          </a:prstGeom>
          <a:gradFill>
            <a:gsLst>
              <a:gs pos="20000">
                <a:schemeClr val="accent1">
                  <a:alpha val="0"/>
                </a:schemeClr>
              </a:gs>
              <a:gs pos="100000">
                <a:schemeClr val="accent1">
                  <a:lumMod val="50000"/>
                  <a:alpha val="5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310742AB-9931-AE14-C7A2-44D83B13B970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6086474" y="-1"/>
            <a:ext cx="3057523" cy="1590742"/>
          </a:xfrm>
          <a:prstGeom prst="rect">
            <a:avLst/>
          </a:prstGeom>
          <a:gradFill>
            <a:gsLst>
              <a:gs pos="0">
                <a:schemeClr val="accent1">
                  <a:alpha val="66000"/>
                </a:schemeClr>
              </a:gs>
              <a:gs pos="100000">
                <a:srgbClr val="000000">
                  <a:alpha val="30000"/>
                </a:srgbClr>
              </a:gs>
            </a:gsLst>
            <a:lin ang="13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132AC031-FB57-45A5-3F1F-73C4BC773653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44512" y="-1"/>
            <a:ext cx="8799485" cy="1597433"/>
          </a:xfrm>
          <a:prstGeom prst="rect">
            <a:avLst/>
          </a:prstGeom>
          <a:gradFill>
            <a:gsLst>
              <a:gs pos="50000">
                <a:srgbClr val="000000">
                  <a:alpha val="0"/>
                </a:srgbClr>
              </a:gs>
              <a:gs pos="99000">
                <a:schemeClr val="accent1">
                  <a:lumMod val="50000"/>
                  <a:alpha val="52000"/>
                </a:schemeClr>
              </a:gs>
            </a:gsLst>
            <a:lin ang="16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E4656BB-AD63-7182-9AFB-4E85539576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28699" y="294538"/>
            <a:ext cx="7421963" cy="1033669"/>
          </a:xfrm>
        </p:spPr>
        <p:txBody>
          <a:bodyPr>
            <a:normAutofit/>
          </a:bodyPr>
          <a:lstStyle/>
          <a:p>
            <a:r>
              <a:rPr lang="en-US" sz="3500" dirty="0">
                <a:solidFill>
                  <a:srgbClr val="FFFFFF"/>
                </a:solidFill>
              </a:rPr>
              <a:t>S</a:t>
            </a:r>
            <a:r>
              <a:rPr lang="sk-SK" sz="3500" dirty="0">
                <a:solidFill>
                  <a:srgbClr val="FFFFFF"/>
                </a:solidFill>
              </a:rPr>
              <a:t>práva prístupových </a:t>
            </a:r>
            <a:r>
              <a:rPr lang="sk-SK" sz="3500" dirty="0" smtClean="0">
                <a:solidFill>
                  <a:srgbClr val="FFFFFF"/>
                </a:solidFill>
              </a:rPr>
              <a:t>práv</a:t>
            </a:r>
            <a:r>
              <a:rPr lang="en-US" sz="3500" dirty="0" smtClean="0">
                <a:solidFill>
                  <a:srgbClr val="FFFFFF"/>
                </a:solidFill>
              </a:rPr>
              <a:t> (</a:t>
            </a:r>
            <a:r>
              <a:rPr lang="en-US" sz="3500" dirty="0" err="1" smtClean="0">
                <a:solidFill>
                  <a:srgbClr val="FFFFFF"/>
                </a:solidFill>
              </a:rPr>
              <a:t>rwx</a:t>
            </a:r>
            <a:r>
              <a:rPr lang="en-US" sz="3500" dirty="0" smtClean="0">
                <a:solidFill>
                  <a:srgbClr val="FFFFFF"/>
                </a:solidFill>
              </a:rPr>
              <a:t>)</a:t>
            </a:r>
            <a:endParaRPr lang="sk-SK" sz="3500" dirty="0">
              <a:solidFill>
                <a:srgbClr val="FFFFFF"/>
              </a:solidFill>
            </a:endParaRPr>
          </a:p>
        </p:txBody>
      </p:sp>
      <p:graphicFrame>
        <p:nvGraphicFramePr>
          <p:cNvPr id="19" name="Zástupný objekt pre obsah 3">
            <a:extLst>
              <a:ext uri="{FF2B5EF4-FFF2-40B4-BE49-F238E27FC236}">
                <a16:creationId xmlns:a16="http://schemas.microsoft.com/office/drawing/2014/main" id="{7FC509F8-071B-309F-0752-762269A088A3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232540412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7264721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98DDDBE-A487-A9F3-8A77-1E101BFB4BC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7F36620C-619D-71CA-2120-812CA6237B2B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394D387D-B90D-271D-CD32-4879C401CADB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-1"/>
            <a:ext cx="9143997" cy="1590742"/>
          </a:xfrm>
          <a:prstGeom prst="rect">
            <a:avLst/>
          </a:prstGeom>
          <a:gradFill>
            <a:gsLst>
              <a:gs pos="0">
                <a:srgbClr val="000000"/>
              </a:gs>
              <a:gs pos="100000">
                <a:schemeClr val="accent1">
                  <a:lumMod val="75000"/>
                </a:schemeClr>
              </a:gs>
            </a:gsLst>
            <a:lin ang="8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5653371D-4C65-60AA-CB30-41F6493E8A2E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-2" y="0"/>
            <a:ext cx="6086479" cy="1590742"/>
          </a:xfrm>
          <a:prstGeom prst="rect">
            <a:avLst/>
          </a:prstGeom>
          <a:gradFill>
            <a:gsLst>
              <a:gs pos="20000">
                <a:schemeClr val="accent1">
                  <a:alpha val="0"/>
                </a:schemeClr>
              </a:gs>
              <a:gs pos="100000">
                <a:schemeClr val="accent1">
                  <a:lumMod val="50000"/>
                  <a:alpha val="5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310742AB-9931-AE14-C7A2-44D83B13B970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6086474" y="-1"/>
            <a:ext cx="3057523" cy="1590742"/>
          </a:xfrm>
          <a:prstGeom prst="rect">
            <a:avLst/>
          </a:prstGeom>
          <a:gradFill>
            <a:gsLst>
              <a:gs pos="0">
                <a:schemeClr val="accent1">
                  <a:alpha val="66000"/>
                </a:schemeClr>
              </a:gs>
              <a:gs pos="100000">
                <a:srgbClr val="000000">
                  <a:alpha val="30000"/>
                </a:srgbClr>
              </a:gs>
            </a:gsLst>
            <a:lin ang="13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132AC031-FB57-45A5-3F1F-73C4BC773653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44512" y="-1"/>
            <a:ext cx="8799485" cy="1597433"/>
          </a:xfrm>
          <a:prstGeom prst="rect">
            <a:avLst/>
          </a:prstGeom>
          <a:gradFill>
            <a:gsLst>
              <a:gs pos="50000">
                <a:srgbClr val="000000">
                  <a:alpha val="0"/>
                </a:srgbClr>
              </a:gs>
              <a:gs pos="99000">
                <a:schemeClr val="accent1">
                  <a:lumMod val="50000"/>
                  <a:alpha val="52000"/>
                </a:schemeClr>
              </a:gs>
            </a:gsLst>
            <a:lin ang="16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E4656BB-AD63-7182-9AFB-4E85539576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28699" y="294538"/>
            <a:ext cx="7421963" cy="1033669"/>
          </a:xfrm>
        </p:spPr>
        <p:txBody>
          <a:bodyPr>
            <a:normAutofit/>
          </a:bodyPr>
          <a:lstStyle/>
          <a:p>
            <a:r>
              <a:rPr lang="en-US" sz="3500" dirty="0">
                <a:solidFill>
                  <a:srgbClr val="FFFFFF"/>
                </a:solidFill>
              </a:rPr>
              <a:t>S</a:t>
            </a:r>
            <a:r>
              <a:rPr lang="sk-SK" sz="3500" dirty="0">
                <a:solidFill>
                  <a:srgbClr val="FFFFFF"/>
                </a:solidFill>
              </a:rPr>
              <a:t>práva prístupových </a:t>
            </a:r>
            <a:r>
              <a:rPr lang="sk-SK" sz="3500" dirty="0" smtClean="0">
                <a:solidFill>
                  <a:srgbClr val="FFFFFF"/>
                </a:solidFill>
              </a:rPr>
              <a:t>práv</a:t>
            </a:r>
            <a:endParaRPr lang="sk-SK" sz="3500" dirty="0">
              <a:solidFill>
                <a:srgbClr val="FFFFFF"/>
              </a:solidFill>
            </a:endParaRPr>
          </a:p>
        </p:txBody>
      </p:sp>
      <p:graphicFrame>
        <p:nvGraphicFramePr>
          <p:cNvPr id="19" name="Zástupný objekt pre obsah 3">
            <a:extLst>
              <a:ext uri="{FF2B5EF4-FFF2-40B4-BE49-F238E27FC236}">
                <a16:creationId xmlns:a16="http://schemas.microsoft.com/office/drawing/2014/main" id="{7FC509F8-071B-309F-0752-762269A088A3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806108545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183317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D6D35E8-8D0C-CC67-F884-0ADEBDEA8FC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9CDF7F18-2B97-DD80-D0E6-9CE70488F24C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98FDE8FB-C72F-1D78-EB5B-D4E40D2C9ED1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-1"/>
            <a:ext cx="9143997" cy="1590742"/>
          </a:xfrm>
          <a:prstGeom prst="rect">
            <a:avLst/>
          </a:prstGeom>
          <a:gradFill>
            <a:gsLst>
              <a:gs pos="0">
                <a:srgbClr val="000000"/>
              </a:gs>
              <a:gs pos="100000">
                <a:schemeClr val="accent1">
                  <a:lumMod val="75000"/>
                </a:schemeClr>
              </a:gs>
            </a:gsLst>
            <a:lin ang="8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7AC9E211-95B8-948A-430F-0640123549F6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-2" y="0"/>
            <a:ext cx="6086479" cy="1590742"/>
          </a:xfrm>
          <a:prstGeom prst="rect">
            <a:avLst/>
          </a:prstGeom>
          <a:gradFill>
            <a:gsLst>
              <a:gs pos="20000">
                <a:schemeClr val="accent1">
                  <a:alpha val="0"/>
                </a:schemeClr>
              </a:gs>
              <a:gs pos="100000">
                <a:schemeClr val="accent1">
                  <a:lumMod val="50000"/>
                  <a:alpha val="5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03344238-034A-F258-1290-35BA74E8AC62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6086474" y="-1"/>
            <a:ext cx="3057523" cy="1590742"/>
          </a:xfrm>
          <a:prstGeom prst="rect">
            <a:avLst/>
          </a:prstGeom>
          <a:gradFill>
            <a:gsLst>
              <a:gs pos="0">
                <a:schemeClr val="accent1">
                  <a:alpha val="66000"/>
                </a:schemeClr>
              </a:gs>
              <a:gs pos="100000">
                <a:srgbClr val="000000">
                  <a:alpha val="30000"/>
                </a:srgbClr>
              </a:gs>
            </a:gsLst>
            <a:lin ang="13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A0F86101-8FA8-B90C-1A26-91C90A1957DE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44512" y="-1"/>
            <a:ext cx="8799485" cy="1597433"/>
          </a:xfrm>
          <a:prstGeom prst="rect">
            <a:avLst/>
          </a:prstGeom>
          <a:gradFill>
            <a:gsLst>
              <a:gs pos="50000">
                <a:srgbClr val="000000">
                  <a:alpha val="0"/>
                </a:srgbClr>
              </a:gs>
              <a:gs pos="99000">
                <a:schemeClr val="accent1">
                  <a:lumMod val="50000"/>
                  <a:alpha val="52000"/>
                </a:schemeClr>
              </a:gs>
            </a:gsLst>
            <a:lin ang="16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F2B03B7-116A-598B-0C71-C7D0188E01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28699" y="294538"/>
            <a:ext cx="7421963" cy="1033669"/>
          </a:xfrm>
        </p:spPr>
        <p:txBody>
          <a:bodyPr>
            <a:normAutofit fontScale="90000"/>
          </a:bodyPr>
          <a:lstStyle/>
          <a:p>
            <a:r>
              <a:rPr lang="sk-SK" sz="3500" dirty="0">
                <a:solidFill>
                  <a:srgbClr val="FFFFFF"/>
                </a:solidFill>
              </a:rPr>
              <a:t>SSH pripojenie a bezpečný vzdialený prístup </a:t>
            </a:r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F1AFE4A9-EBCA-6F6E-000A-8A14706766FA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10630231"/>
              </p:ext>
            </p:extLst>
          </p:nvPr>
        </p:nvGraphicFramePr>
        <p:xfrm>
          <a:off x="457200" y="1600200"/>
          <a:ext cx="8229600" cy="49632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42265217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D6D35E8-8D0C-CC67-F884-0ADEBDEA8FC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9CDF7F18-2B97-DD80-D0E6-9CE70488F24C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98FDE8FB-C72F-1D78-EB5B-D4E40D2C9ED1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-1"/>
            <a:ext cx="9143997" cy="1590742"/>
          </a:xfrm>
          <a:prstGeom prst="rect">
            <a:avLst/>
          </a:prstGeom>
          <a:gradFill>
            <a:gsLst>
              <a:gs pos="0">
                <a:srgbClr val="000000"/>
              </a:gs>
              <a:gs pos="100000">
                <a:schemeClr val="accent1">
                  <a:lumMod val="75000"/>
                </a:schemeClr>
              </a:gs>
            </a:gsLst>
            <a:lin ang="8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7AC9E211-95B8-948A-430F-0640123549F6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-2" y="0"/>
            <a:ext cx="6086479" cy="1590742"/>
          </a:xfrm>
          <a:prstGeom prst="rect">
            <a:avLst/>
          </a:prstGeom>
          <a:gradFill>
            <a:gsLst>
              <a:gs pos="20000">
                <a:schemeClr val="accent1">
                  <a:alpha val="0"/>
                </a:schemeClr>
              </a:gs>
              <a:gs pos="100000">
                <a:schemeClr val="accent1">
                  <a:lumMod val="50000"/>
                  <a:alpha val="5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03344238-034A-F258-1290-35BA74E8AC62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6086474" y="-1"/>
            <a:ext cx="3057523" cy="1590742"/>
          </a:xfrm>
          <a:prstGeom prst="rect">
            <a:avLst/>
          </a:prstGeom>
          <a:gradFill>
            <a:gsLst>
              <a:gs pos="0">
                <a:schemeClr val="accent1">
                  <a:alpha val="66000"/>
                </a:schemeClr>
              </a:gs>
              <a:gs pos="100000">
                <a:srgbClr val="000000">
                  <a:alpha val="30000"/>
                </a:srgbClr>
              </a:gs>
            </a:gsLst>
            <a:lin ang="13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A0F86101-8FA8-B90C-1A26-91C90A1957DE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44512" y="-1"/>
            <a:ext cx="8799485" cy="1597433"/>
          </a:xfrm>
          <a:prstGeom prst="rect">
            <a:avLst/>
          </a:prstGeom>
          <a:gradFill>
            <a:gsLst>
              <a:gs pos="50000">
                <a:srgbClr val="000000">
                  <a:alpha val="0"/>
                </a:srgbClr>
              </a:gs>
              <a:gs pos="99000">
                <a:schemeClr val="accent1">
                  <a:lumMod val="50000"/>
                  <a:alpha val="52000"/>
                </a:schemeClr>
              </a:gs>
            </a:gsLst>
            <a:lin ang="16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F2B03B7-116A-598B-0C71-C7D0188E01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28699" y="294538"/>
            <a:ext cx="7421963" cy="1033669"/>
          </a:xfrm>
        </p:spPr>
        <p:txBody>
          <a:bodyPr>
            <a:normAutofit fontScale="90000"/>
          </a:bodyPr>
          <a:lstStyle/>
          <a:p>
            <a:r>
              <a:rPr lang="sk-SK" sz="3500" dirty="0">
                <a:solidFill>
                  <a:srgbClr val="FFFFFF"/>
                </a:solidFill>
              </a:rPr>
              <a:t>SSH pripojenie a bezpečný vzdialený prístup </a:t>
            </a:r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F1AFE4A9-EBCA-6F6E-000A-8A14706766FA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382263714"/>
              </p:ext>
            </p:extLst>
          </p:nvPr>
        </p:nvGraphicFramePr>
        <p:xfrm>
          <a:off x="457200" y="1600200"/>
          <a:ext cx="8229600" cy="49632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30065224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D6D35E8-8D0C-CC67-F884-0ADEBDEA8FC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9CDF7F18-2B97-DD80-D0E6-9CE70488F24C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98FDE8FB-C72F-1D78-EB5B-D4E40D2C9ED1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-1"/>
            <a:ext cx="9143997" cy="1590742"/>
          </a:xfrm>
          <a:prstGeom prst="rect">
            <a:avLst/>
          </a:prstGeom>
          <a:gradFill>
            <a:gsLst>
              <a:gs pos="0">
                <a:srgbClr val="000000"/>
              </a:gs>
              <a:gs pos="100000">
                <a:schemeClr val="accent1">
                  <a:lumMod val="75000"/>
                </a:schemeClr>
              </a:gs>
            </a:gsLst>
            <a:lin ang="8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7AC9E211-95B8-948A-430F-0640123549F6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-2" y="0"/>
            <a:ext cx="6086479" cy="1590742"/>
          </a:xfrm>
          <a:prstGeom prst="rect">
            <a:avLst/>
          </a:prstGeom>
          <a:gradFill>
            <a:gsLst>
              <a:gs pos="20000">
                <a:schemeClr val="accent1">
                  <a:alpha val="0"/>
                </a:schemeClr>
              </a:gs>
              <a:gs pos="100000">
                <a:schemeClr val="accent1">
                  <a:lumMod val="50000"/>
                  <a:alpha val="5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03344238-034A-F258-1290-35BA74E8AC62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6086474" y="-1"/>
            <a:ext cx="3057523" cy="1590742"/>
          </a:xfrm>
          <a:prstGeom prst="rect">
            <a:avLst/>
          </a:prstGeom>
          <a:gradFill>
            <a:gsLst>
              <a:gs pos="0">
                <a:schemeClr val="accent1">
                  <a:alpha val="66000"/>
                </a:schemeClr>
              </a:gs>
              <a:gs pos="100000">
                <a:srgbClr val="000000">
                  <a:alpha val="30000"/>
                </a:srgbClr>
              </a:gs>
            </a:gsLst>
            <a:lin ang="13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A0F86101-8FA8-B90C-1A26-91C90A1957DE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44512" y="-1"/>
            <a:ext cx="8799485" cy="1597433"/>
          </a:xfrm>
          <a:prstGeom prst="rect">
            <a:avLst/>
          </a:prstGeom>
          <a:gradFill>
            <a:gsLst>
              <a:gs pos="50000">
                <a:srgbClr val="000000">
                  <a:alpha val="0"/>
                </a:srgbClr>
              </a:gs>
              <a:gs pos="99000">
                <a:schemeClr val="accent1">
                  <a:lumMod val="50000"/>
                  <a:alpha val="52000"/>
                </a:schemeClr>
              </a:gs>
            </a:gsLst>
            <a:lin ang="16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F2B03B7-116A-598B-0C71-C7D0188E01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28699" y="294538"/>
            <a:ext cx="7421963" cy="1033669"/>
          </a:xfrm>
        </p:spPr>
        <p:txBody>
          <a:bodyPr>
            <a:normAutofit fontScale="90000"/>
          </a:bodyPr>
          <a:lstStyle/>
          <a:p>
            <a:r>
              <a:rPr lang="sk-SK" sz="3500" dirty="0">
                <a:solidFill>
                  <a:srgbClr val="FFFFFF"/>
                </a:solidFill>
              </a:rPr>
              <a:t>SSH pripojenie a bezpečný vzdialený prístup </a:t>
            </a:r>
          </a:p>
        </p:txBody>
      </p:sp>
      <p:pic>
        <p:nvPicPr>
          <p:cNvPr id="4" name="Zástupný objekt pre obsah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t="1103" b="-1"/>
          <a:stretch/>
        </p:blipFill>
        <p:spPr>
          <a:xfrm>
            <a:off x="4444777" y="2057031"/>
            <a:ext cx="4324429" cy="3659032"/>
          </a:xfrm>
          <a:prstGeom prst="rect">
            <a:avLst/>
          </a:prstGeom>
        </p:spPr>
      </p:pic>
      <p:pic>
        <p:nvPicPr>
          <p:cNvPr id="6" name="Obrázok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1783" y="2057031"/>
            <a:ext cx="3906147" cy="3659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687408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D9BEDE5-08F0-CD03-8A05-13435813293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E76E2D06-EB4F-88B7-7DF7-0FEE076B0930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F6633DB9-06E0-C488-9FF2-4845AF1B0FA9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-1"/>
            <a:ext cx="9143997" cy="1590742"/>
          </a:xfrm>
          <a:prstGeom prst="rect">
            <a:avLst/>
          </a:prstGeom>
          <a:gradFill>
            <a:gsLst>
              <a:gs pos="0">
                <a:srgbClr val="000000"/>
              </a:gs>
              <a:gs pos="100000">
                <a:schemeClr val="accent1">
                  <a:lumMod val="75000"/>
                </a:schemeClr>
              </a:gs>
            </a:gsLst>
            <a:lin ang="8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CAC370E2-52CB-85E3-FF92-6E6504BFD9DB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-2" y="0"/>
            <a:ext cx="6086479" cy="1590742"/>
          </a:xfrm>
          <a:prstGeom prst="rect">
            <a:avLst/>
          </a:prstGeom>
          <a:gradFill>
            <a:gsLst>
              <a:gs pos="20000">
                <a:schemeClr val="accent1">
                  <a:alpha val="0"/>
                </a:schemeClr>
              </a:gs>
              <a:gs pos="100000">
                <a:schemeClr val="accent1">
                  <a:lumMod val="50000"/>
                  <a:alpha val="5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89390955-C68D-2B8F-B2F3-EA55565AD6EC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6086474" y="-1"/>
            <a:ext cx="3057523" cy="1590742"/>
          </a:xfrm>
          <a:prstGeom prst="rect">
            <a:avLst/>
          </a:prstGeom>
          <a:gradFill>
            <a:gsLst>
              <a:gs pos="0">
                <a:schemeClr val="accent1">
                  <a:alpha val="66000"/>
                </a:schemeClr>
              </a:gs>
              <a:gs pos="100000">
                <a:srgbClr val="000000">
                  <a:alpha val="30000"/>
                </a:srgbClr>
              </a:gs>
            </a:gsLst>
            <a:lin ang="13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D6EA9A60-8F7A-951B-512E-107DDF3E4AEF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44512" y="-1"/>
            <a:ext cx="8799485" cy="1597433"/>
          </a:xfrm>
          <a:prstGeom prst="rect">
            <a:avLst/>
          </a:prstGeom>
          <a:gradFill>
            <a:gsLst>
              <a:gs pos="50000">
                <a:srgbClr val="000000">
                  <a:alpha val="0"/>
                </a:srgbClr>
              </a:gs>
              <a:gs pos="99000">
                <a:schemeClr val="accent1">
                  <a:lumMod val="50000"/>
                  <a:alpha val="52000"/>
                </a:schemeClr>
              </a:gs>
            </a:gsLst>
            <a:lin ang="16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6E0A360-9136-4E51-AA73-32CE3DECF7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28699" y="294538"/>
            <a:ext cx="7421963" cy="1033669"/>
          </a:xfrm>
        </p:spPr>
        <p:txBody>
          <a:bodyPr>
            <a:normAutofit/>
          </a:bodyPr>
          <a:lstStyle/>
          <a:p>
            <a:r>
              <a:rPr lang="sk-SK" sz="3500" dirty="0">
                <a:solidFill>
                  <a:srgbClr val="FFFFFF"/>
                </a:solidFill>
              </a:rPr>
              <a:t>Monitorovanie systému – logy </a:t>
            </a:r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A05D092D-B1BC-B974-4885-B961875C955E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162162717"/>
              </p:ext>
            </p:extLst>
          </p:nvPr>
        </p:nvGraphicFramePr>
        <p:xfrm>
          <a:off x="457200" y="1600200"/>
          <a:ext cx="8229600" cy="49632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09919855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D9BEDE5-08F0-CD03-8A05-13435813293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E76E2D06-EB4F-88B7-7DF7-0FEE076B0930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F6633DB9-06E0-C488-9FF2-4845AF1B0FA9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-1"/>
            <a:ext cx="9143997" cy="1590742"/>
          </a:xfrm>
          <a:prstGeom prst="rect">
            <a:avLst/>
          </a:prstGeom>
          <a:gradFill>
            <a:gsLst>
              <a:gs pos="0">
                <a:srgbClr val="000000"/>
              </a:gs>
              <a:gs pos="100000">
                <a:schemeClr val="accent1">
                  <a:lumMod val="75000"/>
                </a:schemeClr>
              </a:gs>
            </a:gsLst>
            <a:lin ang="8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CAC370E2-52CB-85E3-FF92-6E6504BFD9DB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-2" y="0"/>
            <a:ext cx="6086479" cy="1590742"/>
          </a:xfrm>
          <a:prstGeom prst="rect">
            <a:avLst/>
          </a:prstGeom>
          <a:gradFill>
            <a:gsLst>
              <a:gs pos="20000">
                <a:schemeClr val="accent1">
                  <a:alpha val="0"/>
                </a:schemeClr>
              </a:gs>
              <a:gs pos="100000">
                <a:schemeClr val="accent1">
                  <a:lumMod val="50000"/>
                  <a:alpha val="5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89390955-C68D-2B8F-B2F3-EA55565AD6EC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6086474" y="-1"/>
            <a:ext cx="3057523" cy="1590742"/>
          </a:xfrm>
          <a:prstGeom prst="rect">
            <a:avLst/>
          </a:prstGeom>
          <a:gradFill>
            <a:gsLst>
              <a:gs pos="0">
                <a:schemeClr val="accent1">
                  <a:alpha val="66000"/>
                </a:schemeClr>
              </a:gs>
              <a:gs pos="100000">
                <a:srgbClr val="000000">
                  <a:alpha val="30000"/>
                </a:srgbClr>
              </a:gs>
            </a:gsLst>
            <a:lin ang="13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D6EA9A60-8F7A-951B-512E-107DDF3E4AEF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44512" y="-1"/>
            <a:ext cx="8799485" cy="1597433"/>
          </a:xfrm>
          <a:prstGeom prst="rect">
            <a:avLst/>
          </a:prstGeom>
          <a:gradFill>
            <a:gsLst>
              <a:gs pos="50000">
                <a:srgbClr val="000000">
                  <a:alpha val="0"/>
                </a:srgbClr>
              </a:gs>
              <a:gs pos="99000">
                <a:schemeClr val="accent1">
                  <a:lumMod val="50000"/>
                  <a:alpha val="52000"/>
                </a:schemeClr>
              </a:gs>
            </a:gsLst>
            <a:lin ang="16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6E0A360-9136-4E51-AA73-32CE3DECF7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28699" y="294538"/>
            <a:ext cx="7421963" cy="1033669"/>
          </a:xfrm>
        </p:spPr>
        <p:txBody>
          <a:bodyPr>
            <a:normAutofit/>
          </a:bodyPr>
          <a:lstStyle/>
          <a:p>
            <a:r>
              <a:rPr lang="sk-SK" sz="3500" dirty="0">
                <a:solidFill>
                  <a:srgbClr val="FFFFFF"/>
                </a:solidFill>
              </a:rPr>
              <a:t>Monitorovanie systému – </a:t>
            </a:r>
            <a:r>
              <a:rPr lang="en-US" sz="3500" dirty="0" err="1" smtClean="0">
                <a:solidFill>
                  <a:srgbClr val="FFFFFF"/>
                </a:solidFill>
              </a:rPr>
              <a:t>dmesg</a:t>
            </a:r>
            <a:r>
              <a:rPr lang="en-US" sz="3500" dirty="0" smtClean="0">
                <a:solidFill>
                  <a:srgbClr val="FFFFFF"/>
                </a:solidFill>
              </a:rPr>
              <a:t> -H</a:t>
            </a:r>
            <a:r>
              <a:rPr lang="sk-SK" sz="3500" dirty="0" smtClean="0">
                <a:solidFill>
                  <a:srgbClr val="FFFFFF"/>
                </a:solidFill>
              </a:rPr>
              <a:t> </a:t>
            </a:r>
            <a:endParaRPr lang="sk-SK" sz="3500" dirty="0">
              <a:solidFill>
                <a:srgbClr val="FFFFFF"/>
              </a:solidFill>
            </a:endParaRPr>
          </a:p>
        </p:txBody>
      </p:sp>
      <p:pic>
        <p:nvPicPr>
          <p:cNvPr id="4" name="Zástupný objekt pre obsah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44512" y="1783080"/>
            <a:ext cx="6302963" cy="44162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810154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D9BEDE5-08F0-CD03-8A05-13435813293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E76E2D06-EB4F-88B7-7DF7-0FEE076B0930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F6633DB9-06E0-C488-9FF2-4845AF1B0FA9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-1"/>
            <a:ext cx="9143997" cy="1590742"/>
          </a:xfrm>
          <a:prstGeom prst="rect">
            <a:avLst/>
          </a:prstGeom>
          <a:gradFill>
            <a:gsLst>
              <a:gs pos="0">
                <a:srgbClr val="000000"/>
              </a:gs>
              <a:gs pos="100000">
                <a:schemeClr val="accent1">
                  <a:lumMod val="75000"/>
                </a:schemeClr>
              </a:gs>
            </a:gsLst>
            <a:lin ang="8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CAC370E2-52CB-85E3-FF92-6E6504BFD9DB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-2" y="0"/>
            <a:ext cx="6086479" cy="1590742"/>
          </a:xfrm>
          <a:prstGeom prst="rect">
            <a:avLst/>
          </a:prstGeom>
          <a:gradFill>
            <a:gsLst>
              <a:gs pos="20000">
                <a:schemeClr val="accent1">
                  <a:alpha val="0"/>
                </a:schemeClr>
              </a:gs>
              <a:gs pos="100000">
                <a:schemeClr val="accent1">
                  <a:lumMod val="50000"/>
                  <a:alpha val="5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89390955-C68D-2B8F-B2F3-EA55565AD6EC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6086474" y="-1"/>
            <a:ext cx="3057523" cy="1590742"/>
          </a:xfrm>
          <a:prstGeom prst="rect">
            <a:avLst/>
          </a:prstGeom>
          <a:gradFill>
            <a:gsLst>
              <a:gs pos="0">
                <a:schemeClr val="accent1">
                  <a:alpha val="66000"/>
                </a:schemeClr>
              </a:gs>
              <a:gs pos="100000">
                <a:srgbClr val="000000">
                  <a:alpha val="30000"/>
                </a:srgbClr>
              </a:gs>
            </a:gsLst>
            <a:lin ang="13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D6EA9A60-8F7A-951B-512E-107DDF3E4AEF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44512" y="-1"/>
            <a:ext cx="8799485" cy="1597433"/>
          </a:xfrm>
          <a:prstGeom prst="rect">
            <a:avLst/>
          </a:prstGeom>
          <a:gradFill>
            <a:gsLst>
              <a:gs pos="50000">
                <a:srgbClr val="000000">
                  <a:alpha val="0"/>
                </a:srgbClr>
              </a:gs>
              <a:gs pos="99000">
                <a:schemeClr val="accent1">
                  <a:lumMod val="50000"/>
                  <a:alpha val="52000"/>
                </a:schemeClr>
              </a:gs>
            </a:gsLst>
            <a:lin ang="16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6E0A360-9136-4E51-AA73-32CE3DECF7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28699" y="294538"/>
            <a:ext cx="7421963" cy="1033669"/>
          </a:xfrm>
        </p:spPr>
        <p:txBody>
          <a:bodyPr>
            <a:normAutofit/>
          </a:bodyPr>
          <a:lstStyle/>
          <a:p>
            <a:r>
              <a:rPr lang="sk-SK" sz="3500" dirty="0">
                <a:solidFill>
                  <a:srgbClr val="FFFFFF"/>
                </a:solidFill>
              </a:rPr>
              <a:t>Monitorovanie systému – </a:t>
            </a:r>
            <a:r>
              <a:rPr lang="en-US" sz="3500" dirty="0" err="1" smtClean="0">
                <a:solidFill>
                  <a:srgbClr val="FFFFFF"/>
                </a:solidFill>
              </a:rPr>
              <a:t>dmesg</a:t>
            </a:r>
            <a:r>
              <a:rPr lang="sk-SK" sz="3500" dirty="0" smtClean="0">
                <a:solidFill>
                  <a:srgbClr val="FFFFFF"/>
                </a:solidFill>
              </a:rPr>
              <a:t> </a:t>
            </a:r>
            <a:endParaRPr lang="sk-SK" sz="3500" dirty="0">
              <a:solidFill>
                <a:srgbClr val="FFFFFF"/>
              </a:solidFill>
            </a:endParaRPr>
          </a:p>
        </p:txBody>
      </p:sp>
      <p:sp>
        <p:nvSpPr>
          <p:cNvPr id="3" name="Zástupný objekt pre obsah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45610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sk-SK" sz="2800" dirty="0" smtClean="0"/>
              <a:t>Úloha</a:t>
            </a:r>
            <a:r>
              <a:rPr lang="en-US" sz="2800" dirty="0" smtClean="0"/>
              <a:t>: </a:t>
            </a:r>
            <a:r>
              <a:rPr lang="sk-SK" sz="2800" dirty="0" smtClean="0"/>
              <a:t>Na </a:t>
            </a:r>
            <a:r>
              <a:rPr lang="sk-SK" sz="2800" dirty="0"/>
              <a:t>aké zariadenie systém pripojil USB kľúč</a:t>
            </a:r>
            <a:r>
              <a:rPr lang="sk-SK" sz="2800" dirty="0" smtClean="0"/>
              <a:t>?</a:t>
            </a:r>
            <a:endParaRPr lang="en-US" sz="2800" dirty="0" smtClean="0"/>
          </a:p>
          <a:p>
            <a:pPr marL="514350" indent="-514350">
              <a:buAutoNum type="arabicPeriod"/>
            </a:pPr>
            <a:r>
              <a:rPr lang="sk-SK" sz="2400" dirty="0" smtClean="0"/>
              <a:t>Pripojte </a:t>
            </a:r>
            <a:r>
              <a:rPr lang="sk-SK" sz="2400" dirty="0"/>
              <a:t>USB zariadenie</a:t>
            </a:r>
            <a:r>
              <a:rPr lang="sk-SK" sz="2400" dirty="0" smtClean="0"/>
              <a:t>.</a:t>
            </a:r>
            <a:endParaRPr lang="en-US" sz="2400" dirty="0" smtClean="0"/>
          </a:p>
          <a:p>
            <a:pPr marL="514350" indent="-514350">
              <a:buAutoNum type="arabicPeriod"/>
            </a:pPr>
            <a:r>
              <a:rPr lang="sk-SK" sz="2400" dirty="0" smtClean="0"/>
              <a:t>Spustite:</a:t>
            </a:r>
            <a:r>
              <a:rPr lang="en-US" sz="2400" dirty="0" smtClean="0"/>
              <a:t> </a:t>
            </a:r>
            <a:r>
              <a:rPr lang="sk-SK" sz="2400" b="1" dirty="0" err="1" smtClean="0"/>
              <a:t>dmesg</a:t>
            </a:r>
            <a:r>
              <a:rPr lang="sk-SK" sz="2400" b="1" dirty="0" smtClean="0"/>
              <a:t> </a:t>
            </a:r>
            <a:r>
              <a:rPr lang="sk-SK" sz="2400" b="1" dirty="0"/>
              <a:t>| </a:t>
            </a:r>
            <a:r>
              <a:rPr lang="sk-SK" sz="2400" b="1" dirty="0" err="1"/>
              <a:t>tail</a:t>
            </a:r>
            <a:r>
              <a:rPr lang="sk-SK" sz="2400" b="1" dirty="0"/>
              <a:t> -</a:t>
            </a:r>
            <a:r>
              <a:rPr lang="sk-SK" sz="2400" b="1" dirty="0" smtClean="0"/>
              <a:t>20</a:t>
            </a:r>
            <a:endParaRPr lang="en-US" sz="2400" b="1" dirty="0" smtClean="0"/>
          </a:p>
          <a:p>
            <a:pPr marL="514350" indent="-514350">
              <a:buAutoNum type="arabicPeriod"/>
            </a:pPr>
            <a:r>
              <a:rPr lang="sk-SK" sz="2400" dirty="0" smtClean="0"/>
              <a:t>Nájdite:</a:t>
            </a:r>
            <a:r>
              <a:rPr lang="en-US" sz="2400" dirty="0" smtClean="0"/>
              <a:t> </a:t>
            </a:r>
            <a:r>
              <a:rPr lang="sk-SK" sz="2400" dirty="0" smtClean="0"/>
              <a:t>názov </a:t>
            </a:r>
            <a:r>
              <a:rPr lang="sk-SK" sz="2400" dirty="0"/>
              <a:t>zariadenia</a:t>
            </a:r>
            <a:r>
              <a:rPr lang="sk-SK" sz="2400" dirty="0" smtClean="0"/>
              <a:t>,</a:t>
            </a:r>
            <a:r>
              <a:rPr lang="en-US" sz="2400" dirty="0" smtClean="0"/>
              <a:t> </a:t>
            </a:r>
            <a:r>
              <a:rPr lang="sk-SK" sz="2400" dirty="0" smtClean="0"/>
              <a:t>identifikátor </a:t>
            </a:r>
            <a:r>
              <a:rPr lang="sk-SK" sz="2400" dirty="0"/>
              <a:t>USB</a:t>
            </a:r>
            <a:r>
              <a:rPr lang="sk-SK" sz="2400" dirty="0" smtClean="0"/>
              <a:t>,</a:t>
            </a:r>
            <a:r>
              <a:rPr lang="en-US" sz="2400" dirty="0" smtClean="0"/>
              <a:t> </a:t>
            </a:r>
            <a:r>
              <a:rPr lang="sk-SK" sz="2400" dirty="0" smtClean="0"/>
              <a:t>priradené zariadenie </a:t>
            </a:r>
            <a:r>
              <a:rPr lang="sk-SK" sz="2400" dirty="0"/>
              <a:t>(/</a:t>
            </a:r>
            <a:r>
              <a:rPr lang="sk-SK" sz="2400" dirty="0" err="1"/>
              <a:t>dev</a:t>
            </a:r>
            <a:r>
              <a:rPr lang="sk-SK" sz="2400" dirty="0"/>
              <a:t>/</a:t>
            </a:r>
            <a:r>
              <a:rPr lang="sk-SK" sz="2400" dirty="0" err="1"/>
              <a:t>sdb</a:t>
            </a:r>
            <a:r>
              <a:rPr lang="sk-SK" sz="2400" dirty="0"/>
              <a:t>, /</a:t>
            </a:r>
            <a:r>
              <a:rPr lang="sk-SK" sz="2400" dirty="0" err="1" smtClean="0"/>
              <a:t>dev</a:t>
            </a:r>
            <a:r>
              <a:rPr lang="sk-SK" sz="2400" dirty="0" smtClean="0"/>
              <a:t>/</a:t>
            </a:r>
            <a:r>
              <a:rPr lang="sk-SK" sz="2400" dirty="0" err="1" smtClean="0"/>
              <a:t>sdc</a:t>
            </a:r>
            <a:r>
              <a:rPr lang="en-US" sz="2400" dirty="0" smtClean="0"/>
              <a:t>,</a:t>
            </a:r>
            <a:r>
              <a:rPr lang="sk-SK" sz="2400" dirty="0" smtClean="0"/>
              <a:t> </a:t>
            </a:r>
            <a:r>
              <a:rPr lang="en-US" sz="2400" dirty="0" smtClean="0"/>
              <a:t>..</a:t>
            </a:r>
            <a:r>
              <a:rPr lang="sk-SK" sz="2400" dirty="0" smtClean="0"/>
              <a:t>.).</a:t>
            </a:r>
            <a:endParaRPr lang="en-US" sz="2400" dirty="0" smtClean="0"/>
          </a:p>
          <a:p>
            <a:pPr marL="514350" indent="-514350">
              <a:buAutoNum type="arabicPeriod"/>
            </a:pPr>
            <a:endParaRPr lang="en-US" sz="2400" dirty="0"/>
          </a:p>
          <a:p>
            <a:pPr marL="0" indent="0">
              <a:buNone/>
            </a:pPr>
            <a:r>
              <a:rPr lang="en-US" sz="1400" dirty="0">
                <a:latin typeface="Consolas" panose="020B0609020204030204" pitchFamily="49" charset="0"/>
              </a:rPr>
              <a:t>[1254.324] </a:t>
            </a:r>
            <a:r>
              <a:rPr lang="en-US" sz="1400" dirty="0" err="1">
                <a:latin typeface="Consolas" panose="020B0609020204030204" pitchFamily="49" charset="0"/>
              </a:rPr>
              <a:t>usb</a:t>
            </a:r>
            <a:r>
              <a:rPr lang="en-US" sz="1400" dirty="0">
                <a:latin typeface="Consolas" panose="020B0609020204030204" pitchFamily="49" charset="0"/>
              </a:rPr>
              <a:t> 2-1: new high-speed USB device number 5 using </a:t>
            </a:r>
            <a:r>
              <a:rPr lang="en-US" sz="1400" dirty="0" err="1">
                <a:latin typeface="Consolas" panose="020B0609020204030204" pitchFamily="49" charset="0"/>
              </a:rPr>
              <a:t>xhci_hcd</a:t>
            </a:r>
            <a:endParaRPr lang="en-US" sz="1400" dirty="0"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en-US" sz="1400" dirty="0">
                <a:latin typeface="Consolas" panose="020B0609020204030204" pitchFamily="49" charset="0"/>
              </a:rPr>
              <a:t>[1254.487] </a:t>
            </a:r>
            <a:r>
              <a:rPr lang="en-US" sz="1400" dirty="0" err="1">
                <a:latin typeface="Consolas" panose="020B0609020204030204" pitchFamily="49" charset="0"/>
              </a:rPr>
              <a:t>usb</a:t>
            </a:r>
            <a:r>
              <a:rPr lang="en-US" sz="1400" dirty="0">
                <a:latin typeface="Consolas" panose="020B0609020204030204" pitchFamily="49" charset="0"/>
              </a:rPr>
              <a:t> 2-1: New USB device found, </a:t>
            </a:r>
            <a:r>
              <a:rPr lang="en-US" sz="1400" dirty="0" err="1">
                <a:latin typeface="Consolas" panose="020B0609020204030204" pitchFamily="49" charset="0"/>
              </a:rPr>
              <a:t>idVendor</a:t>
            </a:r>
            <a:r>
              <a:rPr lang="en-US" sz="1400" dirty="0">
                <a:latin typeface="Consolas" panose="020B0609020204030204" pitchFamily="49" charset="0"/>
              </a:rPr>
              <a:t>=0781, </a:t>
            </a:r>
            <a:r>
              <a:rPr lang="en-US" sz="1400" dirty="0" err="1">
                <a:latin typeface="Consolas" panose="020B0609020204030204" pitchFamily="49" charset="0"/>
              </a:rPr>
              <a:t>idProduct</a:t>
            </a:r>
            <a:r>
              <a:rPr lang="en-US" sz="1400" dirty="0">
                <a:latin typeface="Consolas" panose="020B0609020204030204" pitchFamily="49" charset="0"/>
              </a:rPr>
              <a:t>=5581</a:t>
            </a:r>
          </a:p>
          <a:p>
            <a:pPr marL="0" indent="0">
              <a:buNone/>
            </a:pPr>
            <a:r>
              <a:rPr lang="en-US" sz="1400" dirty="0">
                <a:latin typeface="Consolas" panose="020B0609020204030204" pitchFamily="49" charset="0"/>
              </a:rPr>
              <a:t>[1254.488] </a:t>
            </a:r>
            <a:r>
              <a:rPr lang="en-US" sz="1400" dirty="0" err="1">
                <a:latin typeface="Consolas" panose="020B0609020204030204" pitchFamily="49" charset="0"/>
              </a:rPr>
              <a:t>usb</a:t>
            </a:r>
            <a:r>
              <a:rPr lang="en-US" sz="1400" dirty="0">
                <a:latin typeface="Consolas" panose="020B0609020204030204" pitchFamily="49" charset="0"/>
              </a:rPr>
              <a:t>-storage 2-1:1.0: USB Mass Storage device detected</a:t>
            </a:r>
          </a:p>
          <a:p>
            <a:pPr marL="0" indent="0">
              <a:buNone/>
            </a:pPr>
            <a:r>
              <a:rPr lang="en-US" sz="1400" dirty="0">
                <a:latin typeface="Consolas" panose="020B0609020204030204" pitchFamily="49" charset="0"/>
              </a:rPr>
              <a:t>[1255.012] </a:t>
            </a:r>
            <a:r>
              <a:rPr lang="en-US" sz="1400" dirty="0" err="1">
                <a:latin typeface="Consolas" panose="020B0609020204030204" pitchFamily="49" charset="0"/>
              </a:rPr>
              <a:t>sd</a:t>
            </a:r>
            <a:r>
              <a:rPr lang="en-US" sz="1400" dirty="0">
                <a:latin typeface="Consolas" panose="020B0609020204030204" pitchFamily="49" charset="0"/>
              </a:rPr>
              <a:t> 6:0:0:0: [</a:t>
            </a:r>
            <a:r>
              <a:rPr lang="en-US" sz="1400" dirty="0" err="1">
                <a:latin typeface="Consolas" panose="020B0609020204030204" pitchFamily="49" charset="0"/>
              </a:rPr>
              <a:t>sdb</a:t>
            </a:r>
            <a:r>
              <a:rPr lang="en-US" sz="1400" dirty="0">
                <a:latin typeface="Consolas" panose="020B0609020204030204" pitchFamily="49" charset="0"/>
              </a:rPr>
              <a:t>] Attached SCSI removable disk</a:t>
            </a:r>
            <a:endParaRPr lang="en-US" sz="1400" dirty="0" smtClean="0">
              <a:latin typeface="Consolas" panose="020B0609020204030204" pitchFamily="49" charset="0"/>
            </a:endParaRPr>
          </a:p>
          <a:p>
            <a:pPr marL="514350" indent="-514350">
              <a:buAutoNum type="arabicPeriod"/>
            </a:pPr>
            <a:endParaRPr lang="en-US" sz="2400" dirty="0"/>
          </a:p>
          <a:p>
            <a:pPr marL="514350" indent="-514350">
              <a:buAutoNum type="arabicPeriod"/>
            </a:pPr>
            <a:endParaRPr lang="sk-SK" sz="2400" dirty="0"/>
          </a:p>
        </p:txBody>
      </p:sp>
    </p:spTree>
    <p:extLst>
      <p:ext uri="{BB962C8B-B14F-4D97-AF65-F5344CB8AC3E}">
        <p14:creationId xmlns:p14="http://schemas.microsoft.com/office/powerpoint/2010/main" val="175355823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E03734A-443E-C00A-2BEB-4B923054610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5" name="Rectangle 24">
            <a:extLst>
              <a:ext uri="{FF2B5EF4-FFF2-40B4-BE49-F238E27FC236}">
                <a16:creationId xmlns:a16="http://schemas.microsoft.com/office/drawing/2014/main" id="{774EFBD8-3FB3-F3E0-9D52-7B2E6D20E1D4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F125EAB7-1AB0-1C5C-7021-53436683EBBB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>
            <a:off x="-1" y="-22693"/>
            <a:ext cx="9143998" cy="4374129"/>
          </a:xfrm>
          <a:prstGeom prst="rect">
            <a:avLst/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rgbClr val="000000"/>
              </a:gs>
            </a:gsLst>
            <a:lin ang="15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C1813C2B-875F-B8BA-EAE8-0D869B6E1B9A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2384720" y="-2407841"/>
            <a:ext cx="4374557" cy="9144000"/>
          </a:xfrm>
          <a:prstGeom prst="rect">
            <a:avLst/>
          </a:prstGeom>
          <a:gradFill>
            <a:gsLst>
              <a:gs pos="40000">
                <a:schemeClr val="accent1">
                  <a:alpha val="0"/>
                </a:schemeClr>
              </a:gs>
              <a:gs pos="100000">
                <a:schemeClr val="accent1">
                  <a:lumMod val="75000"/>
                  <a:alpha val="52000"/>
                </a:schemeClr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7CB97878-4483-F155-DBAC-36637946D216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2555756" y="-2236808"/>
            <a:ext cx="4374128" cy="8802359"/>
          </a:xfrm>
          <a:prstGeom prst="rect">
            <a:avLst/>
          </a:prstGeom>
          <a:gradFill>
            <a:gsLst>
              <a:gs pos="17000">
                <a:schemeClr val="accent1">
                  <a:alpha val="0"/>
                </a:schemeClr>
              </a:gs>
              <a:gs pos="100000">
                <a:srgbClr val="000000">
                  <a:alpha val="37000"/>
                </a:srgbClr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C2E07BD1-1A91-D286-EDCF-28D4DFA0CBBF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3" y="-22690"/>
            <a:ext cx="6406863" cy="4374126"/>
          </a:xfrm>
          <a:prstGeom prst="rect">
            <a:avLst/>
          </a:prstGeom>
          <a:gradFill>
            <a:gsLst>
              <a:gs pos="0">
                <a:schemeClr val="accent1">
                  <a:lumMod val="50000"/>
                  <a:alpha val="0"/>
                </a:schemeClr>
              </a:gs>
              <a:gs pos="100000">
                <a:srgbClr val="000000">
                  <a:alpha val="25000"/>
                </a:srgbClr>
              </a:gs>
            </a:gsLst>
            <a:lin ang="18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Freeform: Shape 34">
            <a:extLst>
              <a:ext uri="{FF2B5EF4-FFF2-40B4-BE49-F238E27FC236}">
                <a16:creationId xmlns:a16="http://schemas.microsoft.com/office/drawing/2014/main" id="{101E75B2-B867-46D9-18D7-EDCDD92BA6AB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2508972">
            <a:off x="4459073" y="-1032053"/>
            <a:ext cx="3742610" cy="4439131"/>
          </a:xfrm>
          <a:custGeom>
            <a:avLst/>
            <a:gdLst>
              <a:gd name="connsiteX0" fmla="*/ 4990147 w 4990147"/>
              <a:gd name="connsiteY0" fmla="*/ 2229378 h 4439131"/>
              <a:gd name="connsiteX1" fmla="*/ 917384 w 4990147"/>
              <a:gd name="connsiteY1" fmla="*/ 4439131 h 4439131"/>
              <a:gd name="connsiteX2" fmla="*/ 910814 w 4990147"/>
              <a:gd name="connsiteY2" fmla="*/ 4434219 h 4439131"/>
              <a:gd name="connsiteX3" fmla="*/ 0 w 4990147"/>
              <a:gd name="connsiteY3" fmla="*/ 2502877 h 4439131"/>
              <a:gd name="connsiteX4" fmla="*/ 2502877 w 4990147"/>
              <a:gd name="connsiteY4" fmla="*/ 0 h 4439131"/>
              <a:gd name="connsiteX5" fmla="*/ 4954904 w 4990147"/>
              <a:gd name="connsiteY5" fmla="*/ 1998460 h 44391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990147" h="4439131">
                <a:moveTo>
                  <a:pt x="4990147" y="2229378"/>
                </a:moveTo>
                <a:lnTo>
                  <a:pt x="917384" y="4439131"/>
                </a:lnTo>
                <a:lnTo>
                  <a:pt x="910814" y="4434219"/>
                </a:lnTo>
                <a:cubicBezTo>
                  <a:pt x="354557" y="3975154"/>
                  <a:pt x="0" y="3280421"/>
                  <a:pt x="0" y="2502877"/>
                </a:cubicBezTo>
                <a:cubicBezTo>
                  <a:pt x="0" y="1120576"/>
                  <a:pt x="1120576" y="0"/>
                  <a:pt x="2502877" y="0"/>
                </a:cubicBezTo>
                <a:cubicBezTo>
                  <a:pt x="3712390" y="0"/>
                  <a:pt x="4721520" y="857941"/>
                  <a:pt x="4954904" y="1998460"/>
                </a:cubicBezTo>
                <a:close/>
              </a:path>
            </a:pathLst>
          </a:custGeom>
          <a:gradFill>
            <a:gsLst>
              <a:gs pos="0">
                <a:schemeClr val="accent1">
                  <a:alpha val="22000"/>
                </a:schemeClr>
              </a:gs>
              <a:gs pos="87000">
                <a:schemeClr val="accent1">
                  <a:lumMod val="60000"/>
                  <a:lumOff val="40000"/>
                  <a:alpha val="2000"/>
                </a:schemeClr>
              </a:gs>
            </a:gsLst>
            <a:lin ang="8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B3F840A-D58C-8A50-C6C4-CFB27486EE7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86118" y="735106"/>
            <a:ext cx="7540322" cy="2928470"/>
          </a:xfrm>
        </p:spPr>
        <p:txBody>
          <a:bodyPr anchor="b">
            <a:normAutofit/>
          </a:bodyPr>
          <a:lstStyle/>
          <a:p>
            <a:pPr algn="l"/>
            <a:r>
              <a:rPr lang="sk-SK" sz="4200" noProof="0" dirty="0">
                <a:solidFill>
                  <a:srgbClr val="FFFFFF"/>
                </a:solidFill>
              </a:rPr>
              <a:t>Ďakujem za pozornosť.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D0466C0-36F3-523F-0EBD-623BA9E580E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41641" y="5984132"/>
            <a:ext cx="8345160" cy="344949"/>
          </a:xfrm>
        </p:spPr>
        <p:txBody>
          <a:bodyPr anchor="ctr">
            <a:normAutofit fontScale="77500" lnSpcReduction="20000"/>
          </a:bodyPr>
          <a:lstStyle/>
          <a:p>
            <a:pPr algn="l">
              <a:lnSpc>
                <a:spcPct val="90000"/>
              </a:lnSpc>
            </a:pPr>
            <a:r>
              <a:rPr lang="en-US" sz="3000" dirty="0"/>
              <a:t>Mgr. Miroslav Kadle</a:t>
            </a:r>
            <a:r>
              <a:rPr lang="sk-SK" sz="3000" dirty="0"/>
              <a:t>čík, Ph</a:t>
            </a:r>
            <a:r>
              <a:rPr lang="en-US" sz="3000" dirty="0"/>
              <a:t>D</a:t>
            </a:r>
            <a:r>
              <a:rPr lang="sk-SK" sz="3000" dirty="0"/>
              <a:t>. KI </a:t>
            </a:r>
            <a:r>
              <a:rPr lang="sk-SK" sz="3000" dirty="0" err="1"/>
              <a:t>FPVaI</a:t>
            </a:r>
            <a:r>
              <a:rPr lang="sk-SK" sz="3000" dirty="0"/>
              <a:t> UKF v Nitre</a:t>
            </a:r>
          </a:p>
        </p:txBody>
      </p:sp>
    </p:spTree>
    <p:extLst>
      <p:ext uri="{BB962C8B-B14F-4D97-AF65-F5344CB8AC3E}">
        <p14:creationId xmlns:p14="http://schemas.microsoft.com/office/powerpoint/2010/main" val="14679033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7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1B15ED52-F352-441B-82BF-E0EA34836D08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3B2E3793-BFE6-45A2-9B7B-E18844431C99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-1"/>
            <a:ext cx="9143997" cy="1590742"/>
          </a:xfrm>
          <a:prstGeom prst="rect">
            <a:avLst/>
          </a:prstGeom>
          <a:gradFill>
            <a:gsLst>
              <a:gs pos="0">
                <a:srgbClr val="000000"/>
              </a:gs>
              <a:gs pos="100000">
                <a:schemeClr val="accent1">
                  <a:lumMod val="75000"/>
                </a:schemeClr>
              </a:gs>
            </a:gsLst>
            <a:lin ang="8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C4C4868-CB8F-4AF9-9CDB-8108F2C19B67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-2" y="0"/>
            <a:ext cx="6086479" cy="1590742"/>
          </a:xfrm>
          <a:prstGeom prst="rect">
            <a:avLst/>
          </a:prstGeom>
          <a:gradFill>
            <a:gsLst>
              <a:gs pos="20000">
                <a:schemeClr val="accent1">
                  <a:alpha val="0"/>
                </a:schemeClr>
              </a:gs>
              <a:gs pos="100000">
                <a:schemeClr val="accent1">
                  <a:lumMod val="50000"/>
                  <a:alpha val="5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375E0459-6403-40CD-989D-56A4407CA12E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6086474" y="-1"/>
            <a:ext cx="3057523" cy="1590742"/>
          </a:xfrm>
          <a:prstGeom prst="rect">
            <a:avLst/>
          </a:prstGeom>
          <a:gradFill>
            <a:gsLst>
              <a:gs pos="0">
                <a:schemeClr val="accent1">
                  <a:alpha val="66000"/>
                </a:schemeClr>
              </a:gs>
              <a:gs pos="100000">
                <a:srgbClr val="000000">
                  <a:alpha val="30000"/>
                </a:srgbClr>
              </a:gs>
            </a:gsLst>
            <a:lin ang="13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53E5B1A8-3AC9-4BD1-9BBC-78CA94F2D1BA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44512" y="-1"/>
            <a:ext cx="8799485" cy="1597433"/>
          </a:xfrm>
          <a:prstGeom prst="rect">
            <a:avLst/>
          </a:prstGeom>
          <a:gradFill>
            <a:gsLst>
              <a:gs pos="50000">
                <a:srgbClr val="000000">
                  <a:alpha val="0"/>
                </a:srgbClr>
              </a:gs>
              <a:gs pos="99000">
                <a:schemeClr val="accent1">
                  <a:lumMod val="50000"/>
                  <a:alpha val="52000"/>
                </a:schemeClr>
              </a:gs>
            </a:gsLst>
            <a:lin ang="16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8699" y="294538"/>
            <a:ext cx="7421963" cy="1033669"/>
          </a:xfrm>
        </p:spPr>
        <p:txBody>
          <a:bodyPr>
            <a:normAutofit/>
          </a:bodyPr>
          <a:lstStyle/>
          <a:p>
            <a:r>
              <a:rPr lang="sk-SK" sz="3500" dirty="0">
                <a:solidFill>
                  <a:srgbClr val="FFFFFF"/>
                </a:solidFill>
              </a:rPr>
              <a:t>Úvod </a:t>
            </a:r>
            <a:r>
              <a:rPr lang="sk-SK" sz="3500" dirty="0" smtClean="0">
                <a:solidFill>
                  <a:srgbClr val="FFFFFF"/>
                </a:solidFill>
              </a:rPr>
              <a:t>do Linux</a:t>
            </a:r>
            <a:endParaRPr lang="sk-SK" sz="3500" dirty="0">
              <a:solidFill>
                <a:srgbClr val="FFFFFF"/>
              </a:solidFill>
            </a:endParaRPr>
          </a:p>
        </p:txBody>
      </p:sp>
      <p:graphicFrame>
        <p:nvGraphicFramePr>
          <p:cNvPr id="18" name="Content Placeholder 2">
            <a:extLst>
              <a:ext uri="{FF2B5EF4-FFF2-40B4-BE49-F238E27FC236}">
                <a16:creationId xmlns:a16="http://schemas.microsoft.com/office/drawing/2014/main" id="{7CD210FC-54B7-C342-B72A-636F2892BB75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15412119"/>
              </p:ext>
            </p:extLst>
          </p:nvPr>
        </p:nvGraphicFramePr>
        <p:xfrm>
          <a:off x="1028699" y="2318197"/>
          <a:ext cx="7293023" cy="368335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EE44B9D-3650-0F02-1C41-0F45637D8AE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2C89A8BC-EE07-58DC-A480-41D84B7C335D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61CCBFF6-5B59-07E1-4667-EF717D890BEC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-1"/>
            <a:ext cx="9143997" cy="1590742"/>
          </a:xfrm>
          <a:prstGeom prst="rect">
            <a:avLst/>
          </a:prstGeom>
          <a:gradFill>
            <a:gsLst>
              <a:gs pos="0">
                <a:srgbClr val="000000"/>
              </a:gs>
              <a:gs pos="100000">
                <a:schemeClr val="accent1">
                  <a:lumMod val="75000"/>
                </a:schemeClr>
              </a:gs>
            </a:gsLst>
            <a:lin ang="8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98651B80-0191-E83D-E32C-261FE8C2F553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-2" y="0"/>
            <a:ext cx="6086479" cy="1590742"/>
          </a:xfrm>
          <a:prstGeom prst="rect">
            <a:avLst/>
          </a:prstGeom>
          <a:gradFill>
            <a:gsLst>
              <a:gs pos="20000">
                <a:schemeClr val="accent1">
                  <a:alpha val="0"/>
                </a:schemeClr>
              </a:gs>
              <a:gs pos="100000">
                <a:schemeClr val="accent1">
                  <a:lumMod val="50000"/>
                  <a:alpha val="5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3743AACF-EAC6-613E-C58F-5455422873F9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6086474" y="-1"/>
            <a:ext cx="3057523" cy="1590742"/>
          </a:xfrm>
          <a:prstGeom prst="rect">
            <a:avLst/>
          </a:prstGeom>
          <a:gradFill>
            <a:gsLst>
              <a:gs pos="0">
                <a:schemeClr val="accent1">
                  <a:alpha val="66000"/>
                </a:schemeClr>
              </a:gs>
              <a:gs pos="100000">
                <a:srgbClr val="000000">
                  <a:alpha val="30000"/>
                </a:srgbClr>
              </a:gs>
            </a:gsLst>
            <a:lin ang="13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CDD927E8-E11F-2366-48FE-2199B6B40A5E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44512" y="-1"/>
            <a:ext cx="8799485" cy="1597433"/>
          </a:xfrm>
          <a:prstGeom prst="rect">
            <a:avLst/>
          </a:prstGeom>
          <a:gradFill>
            <a:gsLst>
              <a:gs pos="50000">
                <a:srgbClr val="000000">
                  <a:alpha val="0"/>
                </a:srgbClr>
              </a:gs>
              <a:gs pos="99000">
                <a:schemeClr val="accent1">
                  <a:lumMod val="50000"/>
                  <a:alpha val="52000"/>
                </a:schemeClr>
              </a:gs>
            </a:gsLst>
            <a:lin ang="16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BFD78BA-DD00-09F3-A697-7F6B203919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28699" y="294538"/>
            <a:ext cx="7421963" cy="1033669"/>
          </a:xfrm>
        </p:spPr>
        <p:txBody>
          <a:bodyPr>
            <a:normAutofit/>
          </a:bodyPr>
          <a:lstStyle/>
          <a:p>
            <a:r>
              <a:rPr lang="sk-SK" sz="3500" dirty="0">
                <a:solidFill>
                  <a:srgbClr val="FFFFFF"/>
                </a:solidFill>
              </a:rPr>
              <a:t>Úvod </a:t>
            </a:r>
            <a:r>
              <a:rPr lang="sk-SK" sz="3500" dirty="0" smtClean="0">
                <a:solidFill>
                  <a:srgbClr val="FFFFFF"/>
                </a:solidFill>
              </a:rPr>
              <a:t>do bezpečnosti Linuxu</a:t>
            </a:r>
            <a:endParaRPr lang="sk-SK" sz="3500" dirty="0">
              <a:solidFill>
                <a:srgbClr val="FFFFFF"/>
              </a:solidFill>
            </a:endParaRPr>
          </a:p>
        </p:txBody>
      </p:sp>
      <p:graphicFrame>
        <p:nvGraphicFramePr>
          <p:cNvPr id="18" name="Content Placeholder 2">
            <a:extLst>
              <a:ext uri="{FF2B5EF4-FFF2-40B4-BE49-F238E27FC236}">
                <a16:creationId xmlns:a16="http://schemas.microsoft.com/office/drawing/2014/main" id="{385B2364-3C64-8DAD-E3CC-601EAFA7975F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63547974"/>
              </p:ext>
            </p:extLst>
          </p:nvPr>
        </p:nvGraphicFramePr>
        <p:xfrm>
          <a:off x="1028699" y="2318197"/>
          <a:ext cx="7293023" cy="368335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8777379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ECA05EA-82F7-3564-DCDC-2D637681878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2" name="Rectangle 21">
            <a:extLst>
              <a:ext uri="{FF2B5EF4-FFF2-40B4-BE49-F238E27FC236}">
                <a16:creationId xmlns:a16="http://schemas.microsoft.com/office/drawing/2014/main" id="{BACC6370-2D7E-4714-9D71-7542949D7D5D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F68B3F68-107C-434F-AA38-110D5EA91B85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1" y="0"/>
            <a:ext cx="9143999" cy="2170031"/>
          </a:xfrm>
          <a:prstGeom prst="rect">
            <a:avLst/>
          </a:prstGeom>
          <a:gradFill>
            <a:gsLst>
              <a:gs pos="0">
                <a:srgbClr val="000000">
                  <a:alpha val="96000"/>
                </a:srgbClr>
              </a:gs>
              <a:gs pos="100000">
                <a:schemeClr val="accent1">
                  <a:lumMod val="75000"/>
                </a:schemeClr>
              </a:gs>
            </a:gsLst>
            <a:lin ang="19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AAD0DBB9-1A4B-4391-81D4-CB19F9AB918A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6062114" y="0"/>
            <a:ext cx="3072908" cy="2170661"/>
          </a:xfrm>
          <a:prstGeom prst="rect">
            <a:avLst/>
          </a:prstGeom>
          <a:gradFill>
            <a:gsLst>
              <a:gs pos="19000">
                <a:schemeClr val="accent1">
                  <a:lumMod val="50000"/>
                  <a:alpha val="68000"/>
                </a:schemeClr>
              </a:gs>
              <a:gs pos="100000">
                <a:schemeClr val="accent1">
                  <a:alpha val="48000"/>
                </a:schemeClr>
              </a:gs>
            </a:gsLst>
            <a:lin ang="19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063BBA22-50EA-4C4D-BE05-F1CE4E63AA56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 flipH="1">
            <a:off x="3486646" y="-3486043"/>
            <a:ext cx="2170709" cy="9144000"/>
          </a:xfrm>
          <a:prstGeom prst="rect">
            <a:avLst/>
          </a:prstGeom>
          <a:gradFill>
            <a:gsLst>
              <a:gs pos="23000">
                <a:schemeClr val="accent1">
                  <a:lumMod val="75000"/>
                  <a:alpha val="16000"/>
                </a:schemeClr>
              </a:gs>
              <a:gs pos="99000">
                <a:srgbClr val="000000">
                  <a:alpha val="45000"/>
                </a:srgbClr>
              </a:gs>
            </a:gsLst>
            <a:lin ang="21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86126EC-A470-AFF6-849C-A10E3BDEE4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37673" y="348865"/>
            <a:ext cx="7288583" cy="1576446"/>
          </a:xfrm>
        </p:spPr>
        <p:txBody>
          <a:bodyPr anchor="ctr">
            <a:normAutofit/>
          </a:bodyPr>
          <a:lstStyle/>
          <a:p>
            <a:r>
              <a:rPr lang="sk-SK" sz="3500" dirty="0">
                <a:solidFill>
                  <a:srgbClr val="FFFFFF"/>
                </a:solidFill>
              </a:rPr>
              <a:t>Správa používateľov a právomoci </a:t>
            </a:r>
          </a:p>
        </p:txBody>
      </p:sp>
      <p:graphicFrame>
        <p:nvGraphicFramePr>
          <p:cNvPr id="19" name="Zástupný objekt pre obsah 3">
            <a:extLst>
              <a:ext uri="{FF2B5EF4-FFF2-40B4-BE49-F238E27FC236}">
                <a16:creationId xmlns:a16="http://schemas.microsoft.com/office/drawing/2014/main" id="{C14140DC-0346-A4E8-EE78-B650D872FAEB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353883691"/>
              </p:ext>
            </p:extLst>
          </p:nvPr>
        </p:nvGraphicFramePr>
        <p:xfrm>
          <a:off x="483042" y="2615979"/>
          <a:ext cx="8195871" cy="368940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502363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ECA05EA-82F7-3564-DCDC-2D637681878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2" name="Rectangle 21">
            <a:extLst>
              <a:ext uri="{FF2B5EF4-FFF2-40B4-BE49-F238E27FC236}">
                <a16:creationId xmlns:a16="http://schemas.microsoft.com/office/drawing/2014/main" id="{BACC6370-2D7E-4714-9D71-7542949D7D5D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F68B3F68-107C-434F-AA38-110D5EA91B85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1" y="0"/>
            <a:ext cx="9143999" cy="2170031"/>
          </a:xfrm>
          <a:prstGeom prst="rect">
            <a:avLst/>
          </a:prstGeom>
          <a:gradFill>
            <a:gsLst>
              <a:gs pos="0">
                <a:srgbClr val="000000">
                  <a:alpha val="96000"/>
                </a:srgbClr>
              </a:gs>
              <a:gs pos="100000">
                <a:schemeClr val="accent1">
                  <a:lumMod val="75000"/>
                </a:schemeClr>
              </a:gs>
            </a:gsLst>
            <a:lin ang="19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AAD0DBB9-1A4B-4391-81D4-CB19F9AB918A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6062114" y="0"/>
            <a:ext cx="3072908" cy="2170661"/>
          </a:xfrm>
          <a:prstGeom prst="rect">
            <a:avLst/>
          </a:prstGeom>
          <a:gradFill>
            <a:gsLst>
              <a:gs pos="19000">
                <a:schemeClr val="accent1">
                  <a:lumMod val="50000"/>
                  <a:alpha val="68000"/>
                </a:schemeClr>
              </a:gs>
              <a:gs pos="100000">
                <a:schemeClr val="accent1">
                  <a:alpha val="48000"/>
                </a:schemeClr>
              </a:gs>
            </a:gsLst>
            <a:lin ang="19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063BBA22-50EA-4C4D-BE05-F1CE4E63AA56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 flipH="1">
            <a:off x="3486646" y="-3486043"/>
            <a:ext cx="2170709" cy="9144000"/>
          </a:xfrm>
          <a:prstGeom prst="rect">
            <a:avLst/>
          </a:prstGeom>
          <a:gradFill>
            <a:gsLst>
              <a:gs pos="23000">
                <a:schemeClr val="accent1">
                  <a:lumMod val="75000"/>
                  <a:alpha val="16000"/>
                </a:schemeClr>
              </a:gs>
              <a:gs pos="99000">
                <a:srgbClr val="000000">
                  <a:alpha val="45000"/>
                </a:srgbClr>
              </a:gs>
            </a:gsLst>
            <a:lin ang="21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86126EC-A470-AFF6-849C-A10E3BDEE4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37673" y="348865"/>
            <a:ext cx="7288583" cy="1576446"/>
          </a:xfrm>
        </p:spPr>
        <p:txBody>
          <a:bodyPr anchor="ctr">
            <a:normAutofit/>
          </a:bodyPr>
          <a:lstStyle/>
          <a:p>
            <a:r>
              <a:rPr lang="sk-SK" sz="3500" dirty="0">
                <a:solidFill>
                  <a:srgbClr val="FFFFFF"/>
                </a:solidFill>
              </a:rPr>
              <a:t>Správa používateľov a právomoci </a:t>
            </a:r>
          </a:p>
        </p:txBody>
      </p:sp>
      <p:graphicFrame>
        <p:nvGraphicFramePr>
          <p:cNvPr id="19" name="Zástupný objekt pre obsah 3">
            <a:extLst>
              <a:ext uri="{FF2B5EF4-FFF2-40B4-BE49-F238E27FC236}">
                <a16:creationId xmlns:a16="http://schemas.microsoft.com/office/drawing/2014/main" id="{C14140DC-0346-A4E8-EE78-B650D872FAEB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95615975"/>
              </p:ext>
            </p:extLst>
          </p:nvPr>
        </p:nvGraphicFramePr>
        <p:xfrm>
          <a:off x="483042" y="2615979"/>
          <a:ext cx="8195871" cy="368940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9308986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C99DA69-9CD3-546C-70E5-1909D90D6B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647538DC-48B3-5DE5-C3A4-95E0D8C87C19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62E7EFB4-A443-6529-3ADE-9AF50352E902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-1"/>
            <a:ext cx="9143997" cy="1590742"/>
          </a:xfrm>
          <a:prstGeom prst="rect">
            <a:avLst/>
          </a:prstGeom>
          <a:gradFill>
            <a:gsLst>
              <a:gs pos="0">
                <a:srgbClr val="000000"/>
              </a:gs>
              <a:gs pos="100000">
                <a:schemeClr val="accent1">
                  <a:lumMod val="75000"/>
                </a:schemeClr>
              </a:gs>
            </a:gsLst>
            <a:lin ang="8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1D80C97C-1BEC-15C3-9505-302CE8FA265C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-2" y="0"/>
            <a:ext cx="6086479" cy="1590742"/>
          </a:xfrm>
          <a:prstGeom prst="rect">
            <a:avLst/>
          </a:prstGeom>
          <a:gradFill>
            <a:gsLst>
              <a:gs pos="20000">
                <a:schemeClr val="accent1">
                  <a:alpha val="0"/>
                </a:schemeClr>
              </a:gs>
              <a:gs pos="100000">
                <a:schemeClr val="accent1">
                  <a:lumMod val="50000"/>
                  <a:alpha val="5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FAFF0B3B-1AAF-F6A0-C0EB-D6F32C2AC000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6086474" y="-1"/>
            <a:ext cx="3057523" cy="1590742"/>
          </a:xfrm>
          <a:prstGeom prst="rect">
            <a:avLst/>
          </a:prstGeom>
          <a:gradFill>
            <a:gsLst>
              <a:gs pos="0">
                <a:schemeClr val="accent1">
                  <a:alpha val="66000"/>
                </a:schemeClr>
              </a:gs>
              <a:gs pos="100000">
                <a:srgbClr val="000000">
                  <a:alpha val="30000"/>
                </a:srgbClr>
              </a:gs>
            </a:gsLst>
            <a:lin ang="13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F7BF6A36-58AC-0D8F-6AB5-A430FE94F05B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44512" y="-1"/>
            <a:ext cx="8799485" cy="1597433"/>
          </a:xfrm>
          <a:prstGeom prst="rect">
            <a:avLst/>
          </a:prstGeom>
          <a:gradFill>
            <a:gsLst>
              <a:gs pos="50000">
                <a:srgbClr val="000000">
                  <a:alpha val="0"/>
                </a:srgbClr>
              </a:gs>
              <a:gs pos="99000">
                <a:schemeClr val="accent1">
                  <a:lumMod val="50000"/>
                  <a:alpha val="52000"/>
                </a:schemeClr>
              </a:gs>
            </a:gsLst>
            <a:lin ang="16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5081EFD-8875-8CBA-3FAA-8C2943E810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28699" y="294538"/>
            <a:ext cx="7421963" cy="1033669"/>
          </a:xfrm>
        </p:spPr>
        <p:txBody>
          <a:bodyPr>
            <a:normAutofit/>
          </a:bodyPr>
          <a:lstStyle/>
          <a:p>
            <a:r>
              <a:rPr lang="sk-SK" sz="3500" dirty="0">
                <a:solidFill>
                  <a:srgbClr val="FFFFFF"/>
                </a:solidFill>
              </a:rPr>
              <a:t>Správa používateľov a právomoci </a:t>
            </a:r>
          </a:p>
        </p:txBody>
      </p:sp>
      <p:graphicFrame>
        <p:nvGraphicFramePr>
          <p:cNvPr id="18" name="Content Placeholder 2">
            <a:extLst>
              <a:ext uri="{FF2B5EF4-FFF2-40B4-BE49-F238E27FC236}">
                <a16:creationId xmlns:a16="http://schemas.microsoft.com/office/drawing/2014/main" id="{43A45309-A157-A4E4-BB54-1D3470EB1DF6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263832146"/>
              </p:ext>
            </p:extLst>
          </p:nvPr>
        </p:nvGraphicFramePr>
        <p:xfrm>
          <a:off x="627321" y="1796902"/>
          <a:ext cx="8016949" cy="46251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3430103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C99DA69-9CD3-546C-70E5-1909D90D6B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647538DC-48B3-5DE5-C3A4-95E0D8C87C19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62E7EFB4-A443-6529-3ADE-9AF50352E902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-1"/>
            <a:ext cx="9143997" cy="1590742"/>
          </a:xfrm>
          <a:prstGeom prst="rect">
            <a:avLst/>
          </a:prstGeom>
          <a:gradFill>
            <a:gsLst>
              <a:gs pos="0">
                <a:srgbClr val="000000"/>
              </a:gs>
              <a:gs pos="100000">
                <a:schemeClr val="accent1">
                  <a:lumMod val="75000"/>
                </a:schemeClr>
              </a:gs>
            </a:gsLst>
            <a:lin ang="8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1D80C97C-1BEC-15C3-9505-302CE8FA265C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-2" y="0"/>
            <a:ext cx="6086479" cy="1590742"/>
          </a:xfrm>
          <a:prstGeom prst="rect">
            <a:avLst/>
          </a:prstGeom>
          <a:gradFill>
            <a:gsLst>
              <a:gs pos="20000">
                <a:schemeClr val="accent1">
                  <a:alpha val="0"/>
                </a:schemeClr>
              </a:gs>
              <a:gs pos="100000">
                <a:schemeClr val="accent1">
                  <a:lumMod val="50000"/>
                  <a:alpha val="5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FAFF0B3B-1AAF-F6A0-C0EB-D6F32C2AC000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6086474" y="-1"/>
            <a:ext cx="3057523" cy="1590742"/>
          </a:xfrm>
          <a:prstGeom prst="rect">
            <a:avLst/>
          </a:prstGeom>
          <a:gradFill>
            <a:gsLst>
              <a:gs pos="0">
                <a:schemeClr val="accent1">
                  <a:alpha val="66000"/>
                </a:schemeClr>
              </a:gs>
              <a:gs pos="100000">
                <a:srgbClr val="000000">
                  <a:alpha val="30000"/>
                </a:srgbClr>
              </a:gs>
            </a:gsLst>
            <a:lin ang="13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F7BF6A36-58AC-0D8F-6AB5-A430FE94F05B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44512" y="-1"/>
            <a:ext cx="8799485" cy="1597433"/>
          </a:xfrm>
          <a:prstGeom prst="rect">
            <a:avLst/>
          </a:prstGeom>
          <a:gradFill>
            <a:gsLst>
              <a:gs pos="50000">
                <a:srgbClr val="000000">
                  <a:alpha val="0"/>
                </a:srgbClr>
              </a:gs>
              <a:gs pos="99000">
                <a:schemeClr val="accent1">
                  <a:lumMod val="50000"/>
                  <a:alpha val="52000"/>
                </a:schemeClr>
              </a:gs>
            </a:gsLst>
            <a:lin ang="16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5081EFD-8875-8CBA-3FAA-8C2943E810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28699" y="294538"/>
            <a:ext cx="7421963" cy="1033669"/>
          </a:xfrm>
        </p:spPr>
        <p:txBody>
          <a:bodyPr>
            <a:normAutofit/>
          </a:bodyPr>
          <a:lstStyle/>
          <a:p>
            <a:r>
              <a:rPr lang="sk-SK" sz="3500">
                <a:solidFill>
                  <a:srgbClr val="FFFFFF"/>
                </a:solidFill>
              </a:rPr>
              <a:t>Heslá a ich správa </a:t>
            </a:r>
            <a:endParaRPr lang="sk-SK" sz="3500" dirty="0">
              <a:solidFill>
                <a:srgbClr val="FFFFFF"/>
              </a:solidFill>
            </a:endParaRPr>
          </a:p>
        </p:txBody>
      </p:sp>
      <p:graphicFrame>
        <p:nvGraphicFramePr>
          <p:cNvPr id="18" name="Content Placeholder 2">
            <a:extLst>
              <a:ext uri="{FF2B5EF4-FFF2-40B4-BE49-F238E27FC236}">
                <a16:creationId xmlns:a16="http://schemas.microsoft.com/office/drawing/2014/main" id="{43A45309-A157-A4E4-BB54-1D3470EB1DF6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217058240"/>
              </p:ext>
            </p:extLst>
          </p:nvPr>
        </p:nvGraphicFramePr>
        <p:xfrm>
          <a:off x="627321" y="1796902"/>
          <a:ext cx="8016949" cy="46251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9760082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44E72B4-7ABE-1115-6A1B-873D1DD9E73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0DB12534-8B5C-FBC0-84C2-798506565A94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1D94C93-B07F-3E4C-51FA-D05DC25554CE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-1"/>
            <a:ext cx="9143997" cy="1590742"/>
          </a:xfrm>
          <a:prstGeom prst="rect">
            <a:avLst/>
          </a:prstGeom>
          <a:gradFill>
            <a:gsLst>
              <a:gs pos="0">
                <a:srgbClr val="000000"/>
              </a:gs>
              <a:gs pos="100000">
                <a:schemeClr val="accent1">
                  <a:lumMod val="75000"/>
                </a:schemeClr>
              </a:gs>
            </a:gsLst>
            <a:lin ang="8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97F00ED1-0723-789C-1BFA-6858B772CD2F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-2" y="0"/>
            <a:ext cx="6086479" cy="1590742"/>
          </a:xfrm>
          <a:prstGeom prst="rect">
            <a:avLst/>
          </a:prstGeom>
          <a:gradFill>
            <a:gsLst>
              <a:gs pos="20000">
                <a:schemeClr val="accent1">
                  <a:alpha val="0"/>
                </a:schemeClr>
              </a:gs>
              <a:gs pos="100000">
                <a:schemeClr val="accent1">
                  <a:lumMod val="50000"/>
                  <a:alpha val="5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8D9E20A-D55F-B7D1-D0A5-26A40C3B07A2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6086474" y="-1"/>
            <a:ext cx="3057523" cy="1590742"/>
          </a:xfrm>
          <a:prstGeom prst="rect">
            <a:avLst/>
          </a:prstGeom>
          <a:gradFill>
            <a:gsLst>
              <a:gs pos="0">
                <a:schemeClr val="accent1">
                  <a:alpha val="66000"/>
                </a:schemeClr>
              </a:gs>
              <a:gs pos="100000">
                <a:srgbClr val="000000">
                  <a:alpha val="30000"/>
                </a:srgbClr>
              </a:gs>
            </a:gsLst>
            <a:lin ang="13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2DE837FF-E971-8AC4-EBD8-1B06A97A7130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44512" y="-1"/>
            <a:ext cx="8799485" cy="1597433"/>
          </a:xfrm>
          <a:prstGeom prst="rect">
            <a:avLst/>
          </a:prstGeom>
          <a:gradFill>
            <a:gsLst>
              <a:gs pos="50000">
                <a:srgbClr val="000000">
                  <a:alpha val="0"/>
                </a:srgbClr>
              </a:gs>
              <a:gs pos="99000">
                <a:schemeClr val="accent1">
                  <a:lumMod val="50000"/>
                  <a:alpha val="52000"/>
                </a:schemeClr>
              </a:gs>
            </a:gsLst>
            <a:lin ang="16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A1C3ACF-92B6-3D52-E206-2458EE5242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28699" y="294538"/>
            <a:ext cx="7421963" cy="1033669"/>
          </a:xfrm>
        </p:spPr>
        <p:txBody>
          <a:bodyPr>
            <a:normAutofit/>
          </a:bodyPr>
          <a:lstStyle/>
          <a:p>
            <a:r>
              <a:rPr lang="sk-SK" sz="3500" dirty="0">
                <a:solidFill>
                  <a:srgbClr val="FFFFFF"/>
                </a:solidFill>
              </a:rPr>
              <a:t>Heslá a ich správa </a:t>
            </a:r>
          </a:p>
        </p:txBody>
      </p:sp>
      <p:graphicFrame>
        <p:nvGraphicFramePr>
          <p:cNvPr id="19" name="Zástupný objekt pre obsah 3">
            <a:extLst>
              <a:ext uri="{FF2B5EF4-FFF2-40B4-BE49-F238E27FC236}">
                <a16:creationId xmlns:a16="http://schemas.microsoft.com/office/drawing/2014/main" id="{2A975243-05B3-0729-A535-B042E2BFC1B5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6566630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119945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787CC09-DC57-DFC9-154A-A23CB037870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EC1A1FEB-9D45-0960-64FA-FA0B9EB65E35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19B0CAB4-7B58-31DA-4464-C8EE138C18D3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-1"/>
            <a:ext cx="9143997" cy="1590742"/>
          </a:xfrm>
          <a:prstGeom prst="rect">
            <a:avLst/>
          </a:prstGeom>
          <a:gradFill>
            <a:gsLst>
              <a:gs pos="0">
                <a:srgbClr val="000000"/>
              </a:gs>
              <a:gs pos="100000">
                <a:schemeClr val="accent1">
                  <a:lumMod val="75000"/>
                </a:schemeClr>
              </a:gs>
            </a:gsLst>
            <a:lin ang="8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DB806E7B-5BB3-42BC-D74B-8483D28C928B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-2" y="0"/>
            <a:ext cx="6086479" cy="1590742"/>
          </a:xfrm>
          <a:prstGeom prst="rect">
            <a:avLst/>
          </a:prstGeom>
          <a:gradFill>
            <a:gsLst>
              <a:gs pos="20000">
                <a:schemeClr val="accent1">
                  <a:alpha val="0"/>
                </a:schemeClr>
              </a:gs>
              <a:gs pos="100000">
                <a:schemeClr val="accent1">
                  <a:lumMod val="50000"/>
                  <a:alpha val="5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E14FB9BD-4675-56A6-C6A9-D2B96BC35448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6086474" y="-1"/>
            <a:ext cx="3057523" cy="1590742"/>
          </a:xfrm>
          <a:prstGeom prst="rect">
            <a:avLst/>
          </a:prstGeom>
          <a:gradFill>
            <a:gsLst>
              <a:gs pos="0">
                <a:schemeClr val="accent1">
                  <a:alpha val="66000"/>
                </a:schemeClr>
              </a:gs>
              <a:gs pos="100000">
                <a:srgbClr val="000000">
                  <a:alpha val="30000"/>
                </a:srgbClr>
              </a:gs>
            </a:gsLst>
            <a:lin ang="13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C7225BFA-3789-176C-BCE0-7474ABD076C3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44512" y="-1"/>
            <a:ext cx="8799485" cy="1597433"/>
          </a:xfrm>
          <a:prstGeom prst="rect">
            <a:avLst/>
          </a:prstGeom>
          <a:gradFill>
            <a:gsLst>
              <a:gs pos="50000">
                <a:srgbClr val="000000">
                  <a:alpha val="0"/>
                </a:srgbClr>
              </a:gs>
              <a:gs pos="99000">
                <a:schemeClr val="accent1">
                  <a:lumMod val="50000"/>
                  <a:alpha val="52000"/>
                </a:schemeClr>
              </a:gs>
            </a:gsLst>
            <a:lin ang="16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3F6F98F-C0AD-DD68-B524-C1B03CD81F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28699" y="294538"/>
            <a:ext cx="7421963" cy="1033669"/>
          </a:xfrm>
        </p:spPr>
        <p:txBody>
          <a:bodyPr>
            <a:normAutofit/>
          </a:bodyPr>
          <a:lstStyle/>
          <a:p>
            <a:r>
              <a:rPr lang="sk-SK" sz="3500" dirty="0">
                <a:solidFill>
                  <a:srgbClr val="FFFFFF"/>
                </a:solidFill>
              </a:rPr>
              <a:t>Ochrana systému pred prienikmi</a:t>
            </a:r>
          </a:p>
        </p:txBody>
      </p:sp>
      <p:graphicFrame>
        <p:nvGraphicFramePr>
          <p:cNvPr id="19" name="Zástupný objekt pre obsah 3">
            <a:extLst>
              <a:ext uri="{FF2B5EF4-FFF2-40B4-BE49-F238E27FC236}">
                <a16:creationId xmlns:a16="http://schemas.microsoft.com/office/drawing/2014/main" id="{E8C4E8F5-906F-3CC0-7F7F-F989983ED1BB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809753676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492506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Motív balíka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163</TotalTime>
  <Words>492</Words>
  <Application>Microsoft Office PowerPoint</Application>
  <PresentationFormat>Prezentácia na obrazovke (4:3)</PresentationFormat>
  <Paragraphs>112</Paragraphs>
  <Slides>18</Slides>
  <Notes>1</Notes>
  <HiddenSlides>0</HiddenSlides>
  <MMClips>0</MMClips>
  <ScaleCrop>false</ScaleCrop>
  <HeadingPairs>
    <vt:vector size="6" baseType="variant">
      <vt:variant>
        <vt:lpstr>Použité písma</vt:lpstr>
      </vt:variant>
      <vt:variant>
        <vt:i4>3</vt:i4>
      </vt:variant>
      <vt:variant>
        <vt:lpstr>Motív</vt:lpstr>
      </vt:variant>
      <vt:variant>
        <vt:i4>1</vt:i4>
      </vt:variant>
      <vt:variant>
        <vt:lpstr>Nadpisy snímok</vt:lpstr>
      </vt:variant>
      <vt:variant>
        <vt:i4>18</vt:i4>
      </vt:variant>
    </vt:vector>
  </HeadingPairs>
  <TitlesOfParts>
    <vt:vector size="22" baseType="lpstr">
      <vt:lpstr>Arial</vt:lpstr>
      <vt:lpstr>Calibri</vt:lpstr>
      <vt:lpstr>Consolas</vt:lpstr>
      <vt:lpstr>Office Theme</vt:lpstr>
      <vt:lpstr>ZÁKLADY BEZPEČNOSTI LINUXU</vt:lpstr>
      <vt:lpstr>Úvod do Linux</vt:lpstr>
      <vt:lpstr>Úvod do bezpečnosti Linuxu</vt:lpstr>
      <vt:lpstr>Správa používateľov a právomoci </vt:lpstr>
      <vt:lpstr>Správa používateľov a právomoci </vt:lpstr>
      <vt:lpstr>Správa používateľov a právomoci </vt:lpstr>
      <vt:lpstr>Heslá a ich správa </vt:lpstr>
      <vt:lpstr>Heslá a ich správa </vt:lpstr>
      <vt:lpstr>Ochrana systému pred prienikmi</vt:lpstr>
      <vt:lpstr>Správa prístupových práv (rwx)</vt:lpstr>
      <vt:lpstr>Správa prístupových práv</vt:lpstr>
      <vt:lpstr>SSH pripojenie a bezpečný vzdialený prístup </vt:lpstr>
      <vt:lpstr>SSH pripojenie a bezpečný vzdialený prístup </vt:lpstr>
      <vt:lpstr>SSH pripojenie a bezpečný vzdialený prístup </vt:lpstr>
      <vt:lpstr>Monitorovanie systému – logy </vt:lpstr>
      <vt:lpstr>Monitorovanie systému – dmesg -H </vt:lpstr>
      <vt:lpstr>Monitorovanie systému – dmesg </vt:lpstr>
      <vt:lpstr>Ďakujem za pozornosť.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ZÁKLADY BEZPEČNOSTI LINUXU</dc:title>
  <dc:subject/>
  <dc:creator>admin</dc:creator>
  <cp:keywords/>
  <dc:description>generated using python-pptx</dc:description>
  <cp:lastModifiedBy>admin</cp:lastModifiedBy>
  <cp:revision>22</cp:revision>
  <dcterms:created xsi:type="dcterms:W3CDTF">2013-01-27T09:14:16Z</dcterms:created>
  <dcterms:modified xsi:type="dcterms:W3CDTF">2026-06-08T09:24:57Z</dcterms:modified>
  <cp:category/>
</cp:coreProperties>
</file>