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1860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 smtClean="0"/>
              <a:t>Upravte štýl predlohy podnadpisov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k-SK" smtClean="0"/>
              <a:t>Ak chcete pridať obrázok, kliknite na ikonu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6/4/2026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40903"/>
            <a:ext cx="7772400" cy="2126172"/>
          </a:xfrm>
        </p:spPr>
        <p:txBody>
          <a:bodyPr>
            <a:noAutofit/>
          </a:bodyPr>
          <a:lstStyle/>
          <a:p>
            <a:r>
              <a:rPr sz="4000" dirty="0" err="1"/>
              <a:t>Bezpečné</a:t>
            </a:r>
            <a:r>
              <a:rPr sz="4000" dirty="0"/>
              <a:t> </a:t>
            </a:r>
            <a:r>
              <a:rPr sz="4000" dirty="0" err="1"/>
              <a:t>ovládanie</a:t>
            </a:r>
            <a:r>
              <a:rPr sz="4000" dirty="0"/>
              <a:t> servo-</a:t>
            </a:r>
            <a:r>
              <a:rPr sz="4000" dirty="0" err="1"/>
              <a:t>motora</a:t>
            </a:r>
            <a:r>
              <a:rPr sz="4000" dirty="0"/>
              <a:t> a </a:t>
            </a:r>
            <a:r>
              <a:rPr sz="4000" dirty="0" err="1"/>
              <a:t>kybernetické</a:t>
            </a:r>
            <a:r>
              <a:rPr sz="4000" dirty="0"/>
              <a:t> </a:t>
            </a:r>
            <a:r>
              <a:rPr sz="4000" dirty="0" err="1"/>
              <a:t>hrozby</a:t>
            </a:r>
            <a:r>
              <a:rPr sz="4000" dirty="0"/>
              <a:t> v </a:t>
            </a:r>
            <a:r>
              <a:rPr sz="4000" dirty="0" err="1"/>
              <a:t>IoT</a:t>
            </a:r>
            <a:endParaRPr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t>Ovládanie servo motora cez webový server</a:t>
            </a:r>
          </a:p>
          <a:p>
            <a:r>
              <a:t>Firebase Realtime Database</a:t>
            </a:r>
          </a:p>
          <a:p>
            <a:r>
              <a:t>Arduino UNO WiFi Rev 2</a:t>
            </a:r>
          </a:p>
          <a:p>
            <a:r>
              <a:t>Kybernetické hrozby a ochrana IoT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850" y="5441746"/>
            <a:ext cx="1285875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Obrázok 6" descr="Obrázok, na ktorom je symbol, emblém, logo, erb&#10;&#10;Obsah vygenerovaný pomocou AI môže byť nesprávny.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90" y="5352211"/>
            <a:ext cx="1264920" cy="126492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5995678"/>
            <a:ext cx="914400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altLang="sk-SK" sz="1400" b="0" i="0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Calibri" pitchFamily="34" charset="0"/>
                <a:ea typeface="Times New Roman" pitchFamily="18" charset="0"/>
                <a:cs typeface="DokChampa"/>
              </a:rPr>
              <a:t>Martin Magdin</a:t>
            </a:r>
            <a:endParaRPr kumimoji="0" lang="sk-SK" altLang="sk-SK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Hrozba č. 3 – Nedostatočný rate limiting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Útočník môže posielať tisíce požiadaviek</a:t>
            </a:r>
          </a:p>
          <a:p>
            <a:r>
              <a:t>Preťaženie Firebase a zariadenia</a:t>
            </a:r>
          </a:p>
          <a:p>
            <a:r>
              <a:t>Riešenie: obmedzenie frekvencie zápisov</a:t>
            </a:r>
          </a:p>
          <a:p>
            <a:r>
              <a:t>Cloud Functions a server-side kontrola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Hrozba č. 4 – Vzdialené škodlivé operácie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Neoprávnené ovládanie fyzického zariadenia</a:t>
            </a:r>
          </a:p>
          <a:p>
            <a:r>
              <a:t>Riziko poškodenia mechanizmu</a:t>
            </a:r>
          </a:p>
          <a:p>
            <a:r>
              <a:t>Logovanie a monitoring zmien</a:t>
            </a:r>
          </a:p>
          <a:p>
            <a:r>
              <a:t>Overovanie pôvodu požiadaviek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Firebase Cloud Functions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Detekcia podozrivých zápisov</a:t>
            </a:r>
          </a:p>
          <a:p>
            <a:r>
              <a:t>Záznam extrémnych zmien uhla</a:t>
            </a:r>
          </a:p>
          <a:p>
            <a:r>
              <a:t>Detekcia príliš častých požiadaviek</a:t>
            </a:r>
          </a:p>
          <a:p>
            <a:r>
              <a:t>Logovanie IP adresy a času udalosti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Bezpečnostné opatrenia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Firebase Authentication</a:t>
            </a:r>
          </a:p>
          <a:p>
            <a:r>
              <a:t>Validácia vstupných údajov</a:t>
            </a:r>
          </a:p>
          <a:p>
            <a:r>
              <a:t>Rate limiting</a:t>
            </a:r>
          </a:p>
          <a:p>
            <a:r>
              <a:t>Monitoring a logovanie</a:t>
            </a:r>
          </a:p>
          <a:p>
            <a:r>
              <a:t>Fyzické zabezpečenie serva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Záver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Projekt demonštruje praktické IoT riešenie</a:t>
            </a:r>
          </a:p>
          <a:p>
            <a:r>
              <a:t>Bezpečnosť IoT zariadení je kľúčová</a:t>
            </a:r>
          </a:p>
          <a:p>
            <a:r>
              <a:t>Správna konfigurácia Firebase minimalizuje riziká</a:t>
            </a:r>
          </a:p>
          <a:p>
            <a:r>
              <a:t>Cloud Functions pomáhajú detegovať útoky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sk-SK" dirty="0" smtClean="0"/>
          </a:p>
          <a:p>
            <a:pPr marL="0" indent="0" algn="ctr">
              <a:buNone/>
            </a:pPr>
            <a:endParaRPr lang="sk-SK" dirty="0"/>
          </a:p>
          <a:p>
            <a:pPr marL="0" indent="0" algn="ctr">
              <a:buNone/>
            </a:pPr>
            <a:endParaRPr lang="sk-SK" dirty="0" smtClean="0"/>
          </a:p>
          <a:p>
            <a:pPr marL="0" indent="0" algn="ctr">
              <a:buNone/>
            </a:pPr>
            <a:endParaRPr lang="sk-SK" dirty="0"/>
          </a:p>
          <a:p>
            <a:pPr marL="0" indent="0" algn="ctr">
              <a:buNone/>
            </a:pPr>
            <a:r>
              <a:rPr lang="sk-SK" dirty="0" smtClean="0"/>
              <a:t>Ďakujem za pozornosť </a:t>
            </a:r>
            <a:r>
              <a:rPr lang="sk-SK" dirty="0" smtClean="0">
                <a:sym typeface="Wingdings" panose="05000000000000000000" pitchFamily="2" charset="2"/>
              </a:rPr>
              <a:t>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649193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Cieľ projektu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Diaľkové ovládanie servo motora cez internet</a:t>
            </a:r>
          </a:p>
          <a:p>
            <a:r>
              <a:t>Použitie Firebase databázy na prenos údajov</a:t>
            </a:r>
          </a:p>
          <a:p>
            <a:r>
              <a:t>Webové rozhranie na nastavenie uhla serva</a:t>
            </a:r>
          </a:p>
          <a:p>
            <a:r>
              <a:t>Ukážka IoT komunikácie medzi hardvérom a webom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Použitý hardvér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Arduino UNO WiFi Rev 2</a:t>
            </a:r>
          </a:p>
          <a:p>
            <a:r>
              <a:t>Servo motor SG90</a:t>
            </a:r>
          </a:p>
          <a:p>
            <a:r>
              <a:t>Prepojovacie vodiče</a:t>
            </a:r>
          </a:p>
          <a:p>
            <a:r>
              <a:t>Breadboard (voliteľné)</a:t>
            </a:r>
          </a:p>
          <a:p>
            <a:r>
              <a:t>Pripojenie: VCC → 5V, GND → GND, SIGNAL → D9</a:t>
            </a:r>
          </a:p>
        </p:txBody>
      </p:sp>
      <p:pic>
        <p:nvPicPr>
          <p:cNvPr id="2050" name="Picture 2" descr="zapojeni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950" y="4133850"/>
            <a:ext cx="410527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Architektúra riešenia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Používateľ zadáva uhol cez webové rozhranie</a:t>
            </a:r>
          </a:p>
          <a:p>
            <a:r>
              <a:t>Údaj sa uloží do Firebase RTDB</a:t>
            </a:r>
          </a:p>
          <a:p>
            <a:r>
              <a:t>Arduino číta hodnotu každých 200 ms</a:t>
            </a:r>
          </a:p>
          <a:p>
            <a:r>
              <a:t>Servo motor sa nastaví na požadovaný uhol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Firebase databáza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Realtime Database umožňuje obojsmernú komunikáciu</a:t>
            </a:r>
          </a:p>
          <a:p>
            <a:r>
              <a:t>Dočasne možno povoliť .read a .write = true</a:t>
            </a:r>
          </a:p>
          <a:p>
            <a:r>
              <a:t>Po vývoji je nutné pravidlá sprísniť</a:t>
            </a:r>
          </a:p>
          <a:p>
            <a:r>
              <a:t>Možnosť autentifikácie používateľov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Arduino kód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Použité knižnice: Servo.h, WiFiNINA, Firebase_Arduino_WiFiNINA</a:t>
            </a:r>
          </a:p>
          <a:p>
            <a:r>
              <a:t>Pripojenie k Wi‑Fi a Firebase</a:t>
            </a:r>
          </a:p>
          <a:p>
            <a:r>
              <a:t>Čítanie hodnoty servo/angle</a:t>
            </a:r>
          </a:p>
          <a:p>
            <a:r>
              <a:t>Kontrola rozsahu 0° až 180°</a:t>
            </a:r>
          </a:p>
          <a:p>
            <a:r>
              <a:t>Aktualizácia polohy serva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Webové rozhranie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index.html slúži ako ovládací panel</a:t>
            </a:r>
          </a:p>
          <a:p>
            <a:r>
              <a:t>Tlačidlá ±10° a manuálne zadanie uhla</a:t>
            </a:r>
          </a:p>
          <a:p>
            <a:r>
              <a:t>Zmeny sa okamžite zapisujú do Firebase</a:t>
            </a:r>
          </a:p>
          <a:p>
            <a:r>
              <a:t>Live zobrazenie aktuálneho uhla serva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Hrozba č. 1 – Nezabezpečené pravidlá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Neobmedzený prístup k databáze</a:t>
            </a:r>
          </a:p>
          <a:p>
            <a:r>
              <a:t>Možnosť DoS útoku</a:t>
            </a:r>
          </a:p>
          <a:p>
            <a:r>
              <a:t>Data poisoning – zápis škodlivých hodnôt</a:t>
            </a:r>
          </a:p>
          <a:p>
            <a:r>
              <a:t>Riešenie: autentifikácia a validácia dát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Hrozba č. 2 – API kľúče v kóde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Citlivé údaje uložené natvrdo v HTML a Arduino kóde</a:t>
            </a:r>
          </a:p>
          <a:p>
            <a:r>
              <a:t>Riziko zneužitia cez GitHub alebo web</a:t>
            </a:r>
          </a:p>
          <a:p>
            <a:r>
              <a:t>Riešenie: Firebase Authentication</a:t>
            </a:r>
          </a:p>
          <a:p>
            <a:r>
              <a:t>Používanie backendu a tokenov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Jasnosť">
  <a:themeElements>
    <a:clrScheme name="Jasnosť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, klas. ver.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Jasnosť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10</TotalTime>
  <Words>359</Words>
  <Application>Microsoft Office PowerPoint</Application>
  <PresentationFormat>Prezentácia na obrazovke (4:3)</PresentationFormat>
  <Paragraphs>79</Paragraphs>
  <Slides>15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15</vt:i4>
      </vt:variant>
    </vt:vector>
  </HeadingPairs>
  <TitlesOfParts>
    <vt:vector size="16" baseType="lpstr">
      <vt:lpstr>Jasnosť</vt:lpstr>
      <vt:lpstr>Bezpečné ovládanie servo-motora a kybernetické hrozby v IoT</vt:lpstr>
      <vt:lpstr>Cieľ projektu</vt:lpstr>
      <vt:lpstr>Použitý hardvér</vt:lpstr>
      <vt:lpstr>Architektúra riešenia</vt:lpstr>
      <vt:lpstr>Firebase databáza</vt:lpstr>
      <vt:lpstr>Arduino kód</vt:lpstr>
      <vt:lpstr>Webové rozhranie</vt:lpstr>
      <vt:lpstr>Hrozba č. 1 – Nezabezpečené pravidlá</vt:lpstr>
      <vt:lpstr>Hrozba č. 2 – API kľúče v kóde</vt:lpstr>
      <vt:lpstr>Hrozba č. 3 – Nedostatočný rate limiting</vt:lpstr>
      <vt:lpstr>Hrozba č. 4 – Vzdialené škodlivé operácie</vt:lpstr>
      <vt:lpstr>Firebase Cloud Functions</vt:lpstr>
      <vt:lpstr>Bezpečnostné opatrenia</vt:lpstr>
      <vt:lpstr>Záver</vt:lpstr>
      <vt:lpstr>Prezentácia programu PowerPoint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Bezpečné ovládanie servo-motora a kybernetické hrozby v IoT</dc:title>
  <dc:subject/>
  <dc:creator/>
  <cp:keywords/>
  <dc:description>generated using python-pptx</dc:description>
  <cp:lastModifiedBy>Maťo</cp:lastModifiedBy>
  <cp:revision>2</cp:revision>
  <dcterms:created xsi:type="dcterms:W3CDTF">2013-01-27T09:14:16Z</dcterms:created>
  <dcterms:modified xsi:type="dcterms:W3CDTF">2026-06-04T09:47:02Z</dcterms:modified>
  <cp:category/>
</cp:coreProperties>
</file>