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60" r:id="rId4"/>
    <p:sldId id="261" r:id="rId5"/>
    <p:sldId id="259" r:id="rId6"/>
    <p:sldId id="263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2" r:id="rId16"/>
    <p:sldId id="274" r:id="rId17"/>
    <p:sldId id="275" r:id="rId18"/>
    <p:sldId id="273" r:id="rId19"/>
    <p:sldId id="276" r:id="rId20"/>
    <p:sldId id="277" r:id="rId21"/>
    <p:sldId id="278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36956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7AC36-026B-7B05-33D5-97DD94D2A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B0FC6E-E953-62FD-928E-6708B50CC8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2DAF2B-D145-88FD-A68E-369B17DB7F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3BBD54-650F-BA6D-CFA8-4DCFD44FE0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60810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5DC48-B9BD-7B11-CB0E-14FEE0CD9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1D48DE-1A06-2BCE-509A-F42F6593C8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1A9227-3279-F547-03CD-64E694558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4A4F7-3010-3DBD-B8D7-9A8441667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68766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F3954-EF52-9E7B-3F51-5DAFB74BF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399174-0577-DD1C-B009-CFED0B3899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E0B3BF-2787-1D6E-8D18-5A7C80F1D0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C69EF1-3D7E-8D75-03BD-E304148474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57249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A3070-C7E6-837F-E95A-FCFBE3216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EDB1EB-2851-5392-B64B-FE92E97318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35CE8F-AD27-9AE0-9CF3-5DC21E790A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37991E-12F4-0096-ECDA-DD64B40633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04042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B570F-C4AE-330D-0156-D37C25653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466235-2A29-764D-D11E-427D487637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F77A93-56DD-AD13-9300-20E947E74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89259D-E138-B5E0-C51D-A7F7743ABC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8338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0B72B-E61A-8E3A-41D7-CA6B52E4B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AC7DA4-4CE7-A29C-C707-D71A2C3641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4D5C2-14D2-3264-38B1-547F1B27C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A34387-7EFF-9FB4-1775-B20C385B05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369111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15638-E0D0-AFAA-ECAA-9A31B47FE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F9A34D-ABAA-4C05-F6B2-84D12BB5A9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0A1A19-61C2-7AFB-3D40-0053575949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7C90CE-ED05-EA12-5D06-537D1B467E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679608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B5D77-95F8-6B12-B069-1D00CE052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091043-0D0D-4871-9AAA-07FA6C677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1937E4-0C00-F168-3D40-6FAEF163F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1FCFC8-2998-50AD-96D8-BB80D742F1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59596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C67C5-3C0F-134F-D685-B2EE72AE3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7D2C53-9139-7C5B-0FC3-5FE726C2B0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1B2328-B9F8-D7E3-75EF-37F330B357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F97EAA-3CE5-C025-1060-BB4448621C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738450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3EC18-9F53-A9C4-3726-1FFCCA6AD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B41520-6F14-03F7-F8AF-E3E4B2BCD7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52C38-0033-05C3-6558-174F5B673A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77C89A-CB50-F9C2-5654-E09843F980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09747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96C183-A9D2-9F10-C99E-D1D61E6C1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098F6F-936A-E50A-0673-C6429C1D9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2F93F0-FD98-10DE-EA9A-A69AF5EC7F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564A8-1437-0F69-CC72-01722C5F16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455590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ECDDA-F993-71A5-A1C5-AC4B6F31C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A51CB-42E4-8681-CA22-157B9489D3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440E04-DC9E-6B63-E736-6398F39B55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C10A0-BDB2-C1EA-B45E-0D4068521E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865054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17FD5-B3EC-3B42-19AD-622E1F925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1204FD-124C-1CAE-FA35-357DB847B3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69990E-DDE7-7FBE-395A-EF6F242E3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F4371F-6421-4E0F-1FB9-F2E340E326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92586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ECE37-CD2D-5546-6729-12AD00F2B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DAE28C-9EA6-45A7-FDEE-0AAE5DA6EB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C4A7A4-22A7-EFF5-422C-48D1B1C4E6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AD0D3-6BD4-1966-7EF9-609D15E256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475243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FF405-7D7E-20BE-E13A-4685505A0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CE7434-E6C3-CC7C-7C66-387E58F7B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0D84DF-B29E-7855-40A3-4E858A8812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D6DDAB-83DB-6382-C874-309E75A2D3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2277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4F82B-E6D4-8DC1-1ACC-507E5E41C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E4052A-3184-E020-C1DB-0D2F4F5A42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946D2E-BA44-5F57-07A6-7963D54384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5DED43-C6B4-8DE4-8717-92A8D5AC66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24020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51768-F98F-6565-AC52-361194860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AAC80F-A6C7-EB1B-1D68-4319FD0F32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0CD9ED-F012-185F-883F-004E6B3DD1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747AF-9B70-714F-51F5-5A793F34A4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56137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01120-F2F1-1A3A-0F49-76B22B5BE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592C28-7EB2-0BC6-651F-431110DDE2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D7BED1-7F7E-57D7-3A2B-B1F30B40C0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58B0D-9FFC-5E5A-4913-D534049DF2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06316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9EDB9-E382-8283-F76A-F26D261F2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BABDAA-72A6-6934-7D5A-2D668CE9D6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6BF75C-EB71-98DA-A701-B92723D5BF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B9BCE-557F-432E-2E81-EC306AADA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48386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636D5-63F9-A67F-7FA5-732EDF110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A76BAD-45E8-A52D-55C2-4605361E49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5D2A8B-407B-2C11-25E6-81D5322047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F1CED-9DAB-2BE7-B4C9-47B9540D4A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43449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ED831-2B33-E86F-E123-12E7D1E7D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3A2A21-DE7E-DDC3-D748-75D2348F48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7B99DC-B190-3DF7-9430-1836DA6F55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B72AFA-184F-E50D-8D38-7DBBEECF79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04101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29B1B-8395-9A66-A4BE-68E148799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1D050D-F251-FABE-1EDC-E85CF01D9E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A4D2A0-D322-4B1E-96C3-7848045BBF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3D4578-6961-CFC8-B99A-961D766B4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36731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24. 4. 2026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Backendové technológie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2329E2-40F2-9607-E50D-1D2ADFE9D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270F19-1F31-37D4-78C0-7B1CE489A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8AF082-555A-6119-EC9A-B4AC457D9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Router/index.js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D7E19-2E65-4F49-10B9-2E4D06AFC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102" y="2036804"/>
            <a:ext cx="4959603" cy="388941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{ createRouter, createWebHistory } from 'vue-router'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LoginView from '../views/LoginView.vue'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DashboardView from '../views/DashboardView.vue'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router = createRouter({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history: createWebHistory(),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routes: [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path: '/',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redirect: '/login',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},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959137-72E5-6032-90C4-B301DA66F6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2C35AD-D047-C045-E158-4F8906FE8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027E89-BF88-7682-C919-8FA053EFB6C8}"/>
              </a:ext>
            </a:extLst>
          </p:cNvPr>
          <p:cNvSpPr txBox="1"/>
          <p:nvPr/>
        </p:nvSpPr>
        <p:spPr>
          <a:xfrm>
            <a:off x="6429757" y="1997839"/>
            <a:ext cx="55793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>
                <a:latin typeface="Consolas" panose="020B0609020204030204" pitchFamily="49" charset="0"/>
              </a:rPr>
              <a:t>{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path: '/login',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name: 'login',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component: LoginView,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},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{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path: '/dashboard',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name: 'dashboard',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component: DashboardView,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},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],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})</a:t>
            </a:r>
          </a:p>
          <a:p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r>
              <a:rPr lang="sk-SK" sz="1200" dirty="0">
                <a:latin typeface="Consolas" panose="020B0609020204030204" pitchFamily="49" charset="0"/>
              </a:rPr>
              <a:t>export default router</a:t>
            </a:r>
          </a:p>
        </p:txBody>
      </p:sp>
    </p:spTree>
    <p:extLst>
      <p:ext uri="{BB962C8B-B14F-4D97-AF65-F5344CB8AC3E}">
        <p14:creationId xmlns:p14="http://schemas.microsoft.com/office/powerpoint/2010/main" val="2615962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D20E64-150D-8257-88A1-C22888B7F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9A2E9D-182A-A555-910C-180049911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C14DE6-D937-3FC8-6574-AB245B5CB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Router/index.js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A443A2-F722-4CBE-5B6F-B647271C2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9688296" cy="3889418"/>
          </a:xfrm>
        </p:spPr>
        <p:txBody>
          <a:bodyPr anchor="t">
            <a:normAutofit fontScale="47500" lnSpcReduction="20000"/>
          </a:bodyPr>
          <a:lstStyle/>
          <a:p>
            <a:r>
              <a:rPr lang="sk-SK" b="1" dirty="0"/>
              <a:t>import { createRouter, createWebHistory } from 'vue-router'</a:t>
            </a:r>
            <a:r>
              <a:rPr lang="sk-SK" dirty="0"/>
              <a:t> – Importujeme základné funkcie z knižnice vue-router potrebné na vytvorenie mapy stránok a správu histórie prehliadania.</a:t>
            </a:r>
          </a:p>
          <a:p>
            <a:r>
              <a:rPr lang="sk-SK" b="1" dirty="0"/>
              <a:t>import LoginView from '../views/LoginView.vue'</a:t>
            </a:r>
            <a:r>
              <a:rPr lang="sk-SK" dirty="0"/>
              <a:t> – Načítavame komponenty stránok, ktoré chceme zobraziť pri konkrétnych URL adresách.</a:t>
            </a:r>
          </a:p>
          <a:p>
            <a:r>
              <a:rPr lang="sk-SK" b="1" dirty="0"/>
              <a:t>const router = createRouter({ ... })</a:t>
            </a:r>
            <a:r>
              <a:rPr lang="sk-SK" dirty="0"/>
              <a:t> – Vytvárame inštanciu routera, ktorá definuje celkovú logiku navigácie v našej aplikácii.</a:t>
            </a:r>
          </a:p>
          <a:p>
            <a:r>
              <a:rPr lang="sk-SK" b="1" dirty="0"/>
              <a:t>history: createWebHistory()</a:t>
            </a:r>
            <a:r>
              <a:rPr lang="sk-SK" dirty="0"/>
              <a:t> – Nastavujeme režim histórie na HTML5, čo nám umožňuje používať čisté URL adresy (napr. /dashboard) bez znaku mriežky (#).</a:t>
            </a:r>
          </a:p>
          <a:p>
            <a:r>
              <a:rPr lang="sk-SK" b="1" dirty="0"/>
              <a:t>routes: [ ... ]</a:t>
            </a:r>
            <a:r>
              <a:rPr lang="sk-SK" dirty="0"/>
              <a:t> – Definujeme pole objektov, kde každá položka predstavuje jedno konkrétne pravidlo prepojenia URL adresy a komponentu.</a:t>
            </a:r>
          </a:p>
          <a:p>
            <a:r>
              <a:rPr lang="sk-SK" b="1" dirty="0"/>
              <a:t>path: '/', redirect: '/login'</a:t>
            </a:r>
            <a:r>
              <a:rPr lang="sk-SK" dirty="0"/>
              <a:t> – Nastavujeme pravidlo, že ak používateľ príde na základnú (koreňovú) adresu, automaticky ho presmerujeme na stránku prihlásenia.</a:t>
            </a:r>
          </a:p>
          <a:p>
            <a:r>
              <a:rPr lang="sk-SK" b="1" dirty="0"/>
              <a:t>path: '/login', name: 'login', component: LoginView</a:t>
            </a:r>
            <a:r>
              <a:rPr lang="sk-SK" dirty="0"/>
              <a:t> – Mapujeme URL cestu /login na konkrétny komponent LoginView; atribút name slúži ako unikátny identifikátor pre programovú navigáciu.</a:t>
            </a:r>
          </a:p>
          <a:p>
            <a:r>
              <a:rPr lang="sk-SK" b="1" dirty="0"/>
              <a:t>path: '/dashboard', name: 'dashboard', component: DashboardView</a:t>
            </a:r>
            <a:r>
              <a:rPr lang="sk-SK" dirty="0"/>
              <a:t> – Mapujeme URL cestu /dashboard na komponent, ktorý sa zobrazí po úspešnom prihlásení.</a:t>
            </a:r>
          </a:p>
          <a:p>
            <a:r>
              <a:rPr lang="sk-SK" b="1" dirty="0"/>
              <a:t>export default router</a:t>
            </a:r>
            <a:r>
              <a:rPr lang="sk-SK" dirty="0"/>
              <a:t> – Exportujeme nakonfigurovaný router, aby sme ho mohli zaregistrovať v hlavnom súbore aplikácie (main.js).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B321A2-F549-3B41-7DBC-987A130C8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B4BCA1-A92A-480F-B638-A7C5B0AE9E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96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1A6ECE-8279-554A-EAD5-3D15F20C3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DB5691D-DEA2-407C-3456-F618D1CE5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B880C1-4B3B-DE47-5519-2FD00C89E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main.js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FEA97-1A09-DB06-9FD7-84BC90189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102" y="2036804"/>
            <a:ext cx="4959603" cy="388941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import { createApp } from 'vue'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import App from './App.vue'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import router from './router'</a:t>
            </a:r>
          </a:p>
          <a:p>
            <a:pPr marL="0" indent="0">
              <a:buNone/>
            </a:pPr>
            <a:endParaRPr lang="sk-SK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createApp(App).use(router).mount('#app')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EF9AA8-6AFB-672F-7F96-D9227ADA7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3771E7-9118-3CFD-6B9E-985F79CEF6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5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FAC291-9C68-3491-0A1A-0A052BC90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9F6B2FD-50EB-CC17-53A1-E83B8D534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30732D-8BB6-8217-EE2B-F4CC8559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Main.js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A56AE-5A77-2D24-78D7-78F7110F2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9688296" cy="3889418"/>
          </a:xfrm>
        </p:spPr>
        <p:txBody>
          <a:bodyPr anchor="t">
            <a:normAutofit fontScale="77500" lnSpcReduction="20000"/>
          </a:bodyPr>
          <a:lstStyle/>
          <a:p>
            <a:r>
              <a:rPr lang="sk-SK" b="1" dirty="0"/>
              <a:t>import { createApp } from 'vue'</a:t>
            </a:r>
            <a:r>
              <a:rPr lang="sk-SK" dirty="0"/>
              <a:t> – Importujeme základnú funkciu z jadra Vue, ktorá je zodpovedná za inicializáciu a spustenie celej inštancie aplikácie.</a:t>
            </a:r>
          </a:p>
          <a:p>
            <a:r>
              <a:rPr lang="sk-SK" b="1" dirty="0"/>
              <a:t>import App from './App.vue'</a:t>
            </a:r>
            <a:r>
              <a:rPr lang="sk-SK" dirty="0"/>
              <a:t> – Načítavame hlavný (koreňový) komponent App, ktorý slúži ako základný obal pre všetky ostatné časti nášho rozhrania.</a:t>
            </a:r>
          </a:p>
          <a:p>
            <a:r>
              <a:rPr lang="sk-SK" b="1" dirty="0"/>
              <a:t>import router from './router'</a:t>
            </a:r>
            <a:r>
              <a:rPr lang="sk-SK" dirty="0"/>
              <a:t> – Importujeme našu konfiguráciu smerovania (tú, ktorú sme definovali v predchádzajúcom kroku), aby aplikácia vedela reagovať na zmeny URL adresy.</a:t>
            </a:r>
          </a:p>
          <a:p>
            <a:r>
              <a:rPr lang="sk-SK" b="1" dirty="0"/>
              <a:t>createApp(App)</a:t>
            </a:r>
            <a:r>
              <a:rPr lang="sk-SK" dirty="0"/>
              <a:t> – Voláme funkciu na vytvorenie novej inštancie Vue aplikácie a odovzdávame jej náš hlavný komponent ako východiskový bod.</a:t>
            </a:r>
          </a:p>
          <a:p>
            <a:r>
              <a:rPr lang="sk-SK" b="1" dirty="0"/>
              <a:t>.use(router)</a:t>
            </a:r>
            <a:r>
              <a:rPr lang="sk-SK" dirty="0"/>
              <a:t> – Pripájame (registrujeme) router k našej aplikácii, čím aktivujeme schopnosť prepínať medzi stránkami bez reloadu prehliadača.</a:t>
            </a:r>
          </a:p>
          <a:p>
            <a:r>
              <a:rPr lang="sk-SK" b="1" dirty="0"/>
              <a:t>.mount('#app')</a:t>
            </a:r>
            <a:r>
              <a:rPr lang="sk-SK" dirty="0"/>
              <a:t> – Inštruujeme Vue, aby celú vygenerovanú aplikáciu „vložila“ do konkrétneho HTML elementu s ID app v súbore index.html.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74617E-9B70-924C-813F-2334A0EF2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F726D1-6AB7-32E1-E41F-1BF943E36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719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8FE023-69B9-ED9A-E3D8-1AC43D46C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6E84819-DD81-EE6E-8A22-2673F8DE7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60A084-C49F-8321-04B4-0FFBDA49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App.vue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2B7FB-BBED-5232-8251-12F8F5400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102" y="2036804"/>
            <a:ext cx="6578738" cy="388941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&lt;template&gt;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  &lt;router-view /&gt;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&lt;/template&gt;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22276B-3AC4-373A-7A78-A23FDB8A92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5D21E2-4272-6ECD-56C6-A1CAE3556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8698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842906-508E-60F2-5EBD-848C6C85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CEADE1B-70DA-A6B0-26D1-926857E8C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77EBC0-6D71-28A5-383A-B947CEC3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Main.js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E130D-C0D5-F2E5-B35E-0C9EF8E8C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9688296" cy="3889418"/>
          </a:xfrm>
        </p:spPr>
        <p:txBody>
          <a:bodyPr anchor="t">
            <a:normAutofit fontScale="92500" lnSpcReduction="20000"/>
          </a:bodyPr>
          <a:lstStyle/>
          <a:p>
            <a:r>
              <a:rPr lang="sk-SK" b="1" dirty="0"/>
              <a:t>&lt;template&gt;</a:t>
            </a:r>
            <a:r>
              <a:rPr lang="sk-SK" dirty="0"/>
              <a:t> – Definuje HTML štruktúru komponentu. V tomto prípade ide o koreňovú šablónu našej aplikácie.</a:t>
            </a:r>
          </a:p>
          <a:p>
            <a:r>
              <a:rPr lang="sk-SK" b="1" dirty="0"/>
              <a:t>&lt;router-view /&gt;</a:t>
            </a:r>
            <a:r>
              <a:rPr lang="sk-SK" dirty="0"/>
              <a:t> – Deklarujeme špeciálny komponent z knižnice vue-router, ktorý slúži ako dynamický kontajner (slot).</a:t>
            </a:r>
          </a:p>
          <a:p>
            <a:r>
              <a:rPr lang="sk-SK" b="1" dirty="0"/>
              <a:t>Mechanizmus zobrazenia</a:t>
            </a:r>
            <a:r>
              <a:rPr lang="sk-SK" dirty="0"/>
              <a:t> – Hovoríme našej aplikácii, aby na toto konkrétne miesto vložila komponent, ktorý prislúcha aktuálnej URL adrese (napr. ak sme na /login, tu sa vykreslí LoginView).</a:t>
            </a:r>
          </a:p>
          <a:p>
            <a:r>
              <a:rPr lang="sk-SK" b="1" dirty="0"/>
              <a:t>Single Page Application (SPA) správanie</a:t>
            </a:r>
            <a:r>
              <a:rPr lang="sk-SK" dirty="0"/>
              <a:t> – Zabezpečujeme, že pri navigácii sa nebude prekresľovať celá stránka, ale vymení sa iba obsah vo vnútri tohto tagu.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570BB8-3624-668D-38C5-FC7D48E9D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DE1DE9-E04D-A3D1-DC2E-8F9266F28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87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253815-17D2-9189-A252-652F61ECC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708D59-F507-3999-21C8-34697B39BA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5EB91-D7C7-8B4A-5DE1-BB02EB923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Src/views/LoginView.vue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88540-ED85-1CD2-3D57-26ECBCF83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53924"/>
            <a:ext cx="6578738" cy="388941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&lt;script setup&gt;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{ ref } from 'vue'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{ useRouter } from 'vue-router'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api from '../api/axios'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router = useRouter()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email = ref('')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password = ref('')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errorMessage = ref('')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F1199F-A08C-F2DA-26BD-AAE209A43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C27BBE-915D-0DD3-6998-A5F511A15B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788B91E-39EB-A776-BF67-7A3C8F429032}"/>
              </a:ext>
            </a:extLst>
          </p:cNvPr>
          <p:cNvSpPr txBox="1">
            <a:spLocks/>
          </p:cNvSpPr>
          <p:nvPr/>
        </p:nvSpPr>
        <p:spPr>
          <a:xfrm>
            <a:off x="6451601" y="710648"/>
            <a:ext cx="5509490" cy="5689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login = async () =&gt;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errorMessage.value = ''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try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const response = await api.post('/login',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email: email.value,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password: password.value,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})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localStorage.setItem('token', response.data.token)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router.push('/dashboard')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} catch (error)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errorMessage.value =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error.response?.data?.message || 'Prihlásenie zlyhalo.'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&lt;/script&gt;</a:t>
            </a:r>
          </a:p>
        </p:txBody>
      </p:sp>
    </p:spTree>
    <p:extLst>
      <p:ext uri="{BB962C8B-B14F-4D97-AF65-F5344CB8AC3E}">
        <p14:creationId xmlns:p14="http://schemas.microsoft.com/office/powerpoint/2010/main" val="9581178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BB8D89-BC6B-602A-7936-354AF7F95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AE0E14F-DBF8-61B9-E157-350D4F0A3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E4849-BC20-4487-8261-D1A598069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Src/views/LoginView.vue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947A9-3863-2791-FB68-38FFCAA25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4" y="1667839"/>
            <a:ext cx="5518403" cy="454644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&lt;template&gt;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&lt;h1&gt;Prihlásenie&lt;/h1&gt;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&lt;form @submit.prevent="login"&gt;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&lt;label&gt;Email:&lt;/label&gt;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&lt;input v-model="email" type="email" /&gt;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&lt;/div&gt;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&lt;label&gt;Heslo:&lt;/label&gt;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&lt;input v-model="password" type="password" /&gt;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&lt;/div&gt;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A6FF5B-641C-AA03-D8C9-BA9F2582AC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774ACB-82EB-14BA-23F6-13F45A84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9CFDCB5-29EA-300E-4DC6-0B4DB934F7D5}"/>
              </a:ext>
            </a:extLst>
          </p:cNvPr>
          <p:cNvSpPr txBox="1">
            <a:spLocks/>
          </p:cNvSpPr>
          <p:nvPr/>
        </p:nvSpPr>
        <p:spPr>
          <a:xfrm>
            <a:off x="6915588" y="1481328"/>
            <a:ext cx="5015621" cy="38894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&lt;button type="submit"&gt;Prihlásiť sa&lt;/button&gt;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&lt;/form&gt;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&lt;p v-if="errorMessage"&gt;{{ errorMessage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&lt;/div&gt;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&lt;/template&gt;</a:t>
            </a:r>
          </a:p>
        </p:txBody>
      </p:sp>
    </p:spTree>
    <p:extLst>
      <p:ext uri="{BB962C8B-B14F-4D97-AF65-F5344CB8AC3E}">
        <p14:creationId xmlns:p14="http://schemas.microsoft.com/office/powerpoint/2010/main" val="3027607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4AB10D-48FB-07C5-E995-AE47CE95F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5543EBD-7CD0-2E94-5DAA-DF00AB9EE3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41244F-2AD1-92F3-63E8-2ED287298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Src/views/LoginView.vue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F25467-2929-9739-3F1D-909FAAB45C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90B870-3BA6-91BC-327C-CF5D4D9408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45F416-D8EE-ACCC-8060-C0DFF7DEC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sk-SK" b="1" dirty="0"/>
              <a:t>import { ref } from 'vue'</a:t>
            </a:r>
            <a:r>
              <a:rPr lang="sk-SK" dirty="0"/>
              <a:t> – Importujeme funkciu na vytváranie reaktívnych premenných, ktoré Vue sleduje a pri ich zmene automaticky aktualizuje rozhranie.</a:t>
            </a:r>
          </a:p>
          <a:p>
            <a:r>
              <a:rPr lang="sk-SK" b="1" dirty="0"/>
              <a:t>import { useRouter } from 'vue-router'</a:t>
            </a:r>
            <a:r>
              <a:rPr lang="sk-SK" dirty="0"/>
              <a:t> – Importujeme prístup k routeru, aby sme mohli používateľa programovo presmerovať na inú podstránku.</a:t>
            </a:r>
          </a:p>
          <a:p>
            <a:r>
              <a:rPr lang="sk-SK" b="1" dirty="0"/>
              <a:t>import api from '../api/axios'</a:t>
            </a:r>
            <a:r>
              <a:rPr lang="sk-SK" dirty="0"/>
              <a:t> – Importujeme našu vopred nakonfigurovanú inštanciu Axiosu (tú so "strážnikom" a základnou URL).</a:t>
            </a:r>
          </a:p>
          <a:p>
            <a:r>
              <a:rPr lang="sk-SK" b="1" dirty="0"/>
              <a:t>const email = ref('')</a:t>
            </a:r>
            <a:r>
              <a:rPr lang="sk-SK" dirty="0"/>
              <a:t> – Vytvárame reaktívnu referenciu pre vstupný email; .value bude obsahovať aktuálny text z políčka.</a:t>
            </a:r>
          </a:p>
          <a:p>
            <a:r>
              <a:rPr lang="sk-SK" b="1" dirty="0"/>
              <a:t>const login = async () =&gt; { ... }</a:t>
            </a:r>
            <a:r>
              <a:rPr lang="sk-SK" dirty="0"/>
              <a:t> – Definujeme asynchrónnu funkciu, ktorá spracuje prihlásenie bez zamrznutia prehliadača počas čakania na server.</a:t>
            </a:r>
          </a:p>
          <a:p>
            <a:r>
              <a:rPr lang="sk-SK" b="1" dirty="0"/>
              <a:t>await api.post('/login', { ... })</a:t>
            </a:r>
            <a:r>
              <a:rPr lang="sk-SK" dirty="0"/>
              <a:t> – Odosielame HTTP POST požiadavku na náš backend s objektom, ktorý obsahuje zadaný email a heslo.</a:t>
            </a:r>
          </a:p>
          <a:p>
            <a:r>
              <a:rPr lang="sk-SK" b="1" dirty="0"/>
              <a:t>localStorage.setItem('token', response.data.token)</a:t>
            </a:r>
            <a:r>
              <a:rPr lang="sk-SK" dirty="0"/>
              <a:t> – Ukladáme prijatý bezpečnostný kľúč (token) zo servera do pamäte prehliadača pre budúce použitie "strážnikom".</a:t>
            </a:r>
          </a:p>
          <a:p>
            <a:r>
              <a:rPr lang="sk-SK" b="1" dirty="0"/>
              <a:t>router.push('/dashboard')</a:t>
            </a:r>
            <a:r>
              <a:rPr lang="sk-SK" dirty="0"/>
              <a:t> – Po úspešnom prihlásení prepíname zobrazenie na nástenku (dashboard).</a:t>
            </a:r>
          </a:p>
          <a:p>
            <a:r>
              <a:rPr lang="sk-SK" b="1" dirty="0"/>
              <a:t>catch (error) { ... }</a:t>
            </a:r>
            <a:r>
              <a:rPr lang="sk-SK" dirty="0"/>
              <a:t> – Zachytávame chybu v prípade nesprávnych údajov alebo výpadku servera a ukladáme chybovú správu na zobrazenie používateľovi.</a:t>
            </a:r>
          </a:p>
          <a:p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49380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CDD047-1726-8BDE-6745-492BCB037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34B786-DD1D-1CCF-421F-0C0D37C9B0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7A0E46-C0B9-F023-1E74-64001C72A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Src/views/LoginView.vue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A17E50-8E46-FAE3-65CA-B67BC9F0F5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7FD9D9-4791-6345-67F0-FB32CF28A8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AAA023-EE9A-0A39-27EA-2048799F0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000" b="1" dirty="0"/>
              <a:t>@submit.prevent="login"</a:t>
            </a:r>
            <a:r>
              <a:rPr lang="sk-SK" sz="2000" dirty="0"/>
              <a:t> – Zachytávame udalosť odoslania formulára, pričom .prevent zruší predvolené správanie (obnovenie stránky) a namiesto toho spustí našu funkciu login.</a:t>
            </a:r>
          </a:p>
          <a:p>
            <a:r>
              <a:rPr lang="sk-SK" sz="2000" b="1" dirty="0"/>
              <a:t>v-model="email"</a:t>
            </a:r>
            <a:r>
              <a:rPr lang="sk-SK" sz="2000" dirty="0"/>
              <a:t> – Vytvárame obojsmerné prepojenie (two-way binding) medzi premennou email a vstupným textovým políčkom.</a:t>
            </a:r>
          </a:p>
          <a:p>
            <a:r>
              <a:rPr lang="sk-SK" sz="2000" b="1" dirty="0"/>
              <a:t>v-if="errorMessage"</a:t>
            </a:r>
            <a:r>
              <a:rPr lang="sk-SK" sz="2000" dirty="0"/>
              <a:t> – Inštruujeme Vue, aby tento odstavec vykreslilo iba vtedy, ak premenná errorMessage nie je prázdna.</a:t>
            </a:r>
          </a:p>
          <a:p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1276279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Vue - inštalácia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462107-67C6-35E0-42DD-C188F1B99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32D1B9-8203-DB18-87D4-B2B6A3A93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567" y="1825198"/>
            <a:ext cx="9996434" cy="337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1DFF72-52B1-321A-C61B-1FFA93F35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20B3FF3-D1B1-B10C-6525-72A944E5E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44B54D-9E5E-5E34-2899-B2CBABBC0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Src/views/DashboardView.vue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79CA8-83FC-3982-D5FC-771CD23BF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4" y="1667839"/>
            <a:ext cx="5518403" cy="454644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script setup&gt;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{ onMounted, ref } from 'vue'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{ useRouter } from 'vue-router'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api from '../api/axios'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PostsList from '../components/PostsList.vue'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import UsersList from '../components/UsersList.vue'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router = useRouter()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user = ref(null)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posts = ref([])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users = ref([])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errorMessage = ref('')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loading = ref(true)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84619A3-2C13-BD04-B64F-59143DF6C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875027-419D-603C-06BF-E6AC40604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15C53D6-2F5A-1B30-AF85-971C3AEBED8E}"/>
              </a:ext>
            </a:extLst>
          </p:cNvPr>
          <p:cNvSpPr txBox="1">
            <a:spLocks/>
          </p:cNvSpPr>
          <p:nvPr/>
        </p:nvSpPr>
        <p:spPr>
          <a:xfrm>
            <a:off x="6915588" y="1481328"/>
            <a:ext cx="5015621" cy="38894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loadDashboard = async () =&gt;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errorMessage.value = ''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loading.value = true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r>
              <a:rPr lang="sk-SK" sz="1200" dirty="0">
                <a:latin typeface="Consolas" panose="020B0609020204030204" pitchFamily="49" charset="0"/>
              </a:rPr>
              <a:t>try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const meResponse = await api.get('/me')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user.value = meResponse.data.data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const postsResponse = await api.get('/myposts')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posts.value = postsResponse.data.data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if (user.value.role === 'admin')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const usersResponse = await api.get('/users')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users.value = usersResponse.data.data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}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114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D6A52F-44EC-5DEC-402A-24EE927AC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B32FE8-6BBA-09C7-105F-D631523F3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117069-AD94-DFD4-F729-46ADAEBF6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Src/views/DashboardView.vue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FB03D-8B26-BFA0-381C-9B5E7E516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4" y="1667839"/>
            <a:ext cx="5518403" cy="454644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} catch (error)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localStorage.removeItem('token')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router.push('/login')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} finally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loading.value = false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const logout = async () =&gt;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try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await api.post('/logout')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} catch (error)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// ignoruj chybu pri logout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} finally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localStorage.removeItem('token')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router.push('/login')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405255-B406-47EC-A372-AB58B7AF7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7E816B-557A-FB8A-596C-3328EA856A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E318F6E-CA8A-7F40-6B4F-17AD2C616F85}"/>
              </a:ext>
            </a:extLst>
          </p:cNvPr>
          <p:cNvSpPr txBox="1">
            <a:spLocks/>
          </p:cNvSpPr>
          <p:nvPr/>
        </p:nvSpPr>
        <p:spPr>
          <a:xfrm>
            <a:off x="6915588" y="1667839"/>
            <a:ext cx="5015621" cy="38894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onMounted(() =&gt;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loadDashboard()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})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&lt;/script&gt;</a:t>
            </a:r>
          </a:p>
        </p:txBody>
      </p:sp>
    </p:spTree>
    <p:extLst>
      <p:ext uri="{BB962C8B-B14F-4D97-AF65-F5344CB8AC3E}">
        <p14:creationId xmlns:p14="http://schemas.microsoft.com/office/powerpoint/2010/main" val="34087718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E0A7D2-DF80-9980-0DB9-0A8F27C26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3FC495C-F840-80C6-5E92-3628D8479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DE4D3D-9FEF-67B1-346C-E4B7C1831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Src/views/DashboardView.vue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3A385-98FA-68E3-390F-AA64F37F3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4" y="1667839"/>
            <a:ext cx="5518403" cy="454644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&lt;template&gt;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&lt;h1&gt;Dashboard&lt;/h1&gt;</a:t>
            </a: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&lt;div v-if="loading"&gt;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&lt;p&gt;Načítavam...&lt;/p&gt;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&lt;/div&gt;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&lt;div v-else&gt;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&lt;p&gt;&lt;strong&gt;Meno:&lt;/strong&gt; {{ user.name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&lt;p&gt;&lt;strong&gt;Email:&lt;/strong&gt; {{ user.email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&lt;p&gt;&lt;strong&gt;Rola:&lt;/strong&gt; {{ user.role }}&lt;/p&gt;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&lt;button @click="logout"&gt;Odhlásiť sa&lt;/button&gt;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6A384E-E4D5-3817-CA98-EC98DE809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452C63-D765-36B1-4476-31FBFFF6B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042EFFA-F1DB-AA5C-A96C-21D13B21E759}"/>
              </a:ext>
            </a:extLst>
          </p:cNvPr>
          <p:cNvSpPr txBox="1">
            <a:spLocks/>
          </p:cNvSpPr>
          <p:nvPr/>
        </p:nvSpPr>
        <p:spPr>
          <a:xfrm>
            <a:off x="7463905" y="1155776"/>
            <a:ext cx="5518403" cy="4546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&lt;hr /&gt;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&lt;h2&gt;Posty&lt;/h2&gt;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&lt;PostsList :posts="posts" /&gt;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&lt;div v-if="user.role === 'admin'"&gt;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&lt;hr /&gt;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&lt;h2&gt;Používatelia&lt;/h2&gt;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&lt;UsersList :users="users" /&gt;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&lt;/div&gt;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&lt;/div&gt;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&lt;p v-if="errorMessage"&gt;{{ errorMessage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&lt;/div&gt;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&lt;/template&gt;</a:t>
            </a:r>
          </a:p>
        </p:txBody>
      </p:sp>
    </p:spTree>
    <p:extLst>
      <p:ext uri="{BB962C8B-B14F-4D97-AF65-F5344CB8AC3E}">
        <p14:creationId xmlns:p14="http://schemas.microsoft.com/office/powerpoint/2010/main" val="3847838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2DD3DA-DFFE-C908-28F2-620353A3B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3A5541-7EEE-8CE1-EB83-83B0B0836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0FF943-71F3-765C-F92D-4AFA9E253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Src/components/UsersList.vue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48334-EAEC-48DA-D9D1-B33173AF4F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4" y="1667839"/>
            <a:ext cx="5518403" cy="454644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&lt;script setup&gt;</a:t>
            </a:r>
          </a:p>
          <a:p>
            <a:pPr marL="0" indent="0">
              <a:buNone/>
            </a:pPr>
            <a:r>
              <a:rPr lang="en-US" sz="1200" dirty="0" err="1">
                <a:latin typeface="Consolas" panose="020B0609020204030204" pitchFamily="49" charset="0"/>
              </a:rPr>
              <a:t>defineProps</a:t>
            </a:r>
            <a:r>
              <a:rPr lang="en-US" sz="1200" dirty="0">
                <a:latin typeface="Consolas" panose="020B0609020204030204" pitchFamily="49" charset="0"/>
              </a:rPr>
              <a:t>({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users: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type: Array,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required: true,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},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})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&lt;/script&gt;</a:t>
            </a:r>
          </a:p>
          <a:p>
            <a:pPr marL="0" indent="0">
              <a:buNone/>
            </a:pPr>
            <a:br>
              <a:rPr lang="en-US" sz="1200" dirty="0">
                <a:latin typeface="Consolas" panose="020B0609020204030204" pitchFamily="49" charset="0"/>
              </a:rPr>
            </a:br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C2FE9B-1144-7DE7-8170-B1C1FDDC3F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749DF1D-7D3A-87DF-0240-1D0AB0C3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CDD9FA-C174-28FB-FE27-107497EC11D7}"/>
              </a:ext>
            </a:extLst>
          </p:cNvPr>
          <p:cNvSpPr txBox="1">
            <a:spLocks/>
          </p:cNvSpPr>
          <p:nvPr/>
        </p:nvSpPr>
        <p:spPr>
          <a:xfrm>
            <a:off x="5909425" y="1592656"/>
            <a:ext cx="5518403" cy="4546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&lt;template&gt;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&lt;div v-if="users.length"&gt;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&lt;div v-for="user in users" :key="user.id" style="border: 1px solid #ccc; margin-bottom: 10px; padding: 10px;"&gt;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&lt;p&gt;&lt;strong&gt;Meno:&lt;/strong&gt; {{ user.name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&lt;p&gt;&lt;strong&gt;Email:&lt;/strong&gt; {{ user.email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&lt;p&gt;&lt;strong&gt;Rola:&lt;/strong&gt; {{ user.role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&lt;p&gt;&lt;strong&gt;Počet postov:&lt;/strong&gt; {{ user.posts_count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&lt;/div&gt;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&lt;/div&gt;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&lt;p v-else&gt;Žiadni používatelia.&lt;/p&gt;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&lt;/template&gt;</a:t>
            </a:r>
          </a:p>
        </p:txBody>
      </p:sp>
    </p:spTree>
    <p:extLst>
      <p:ext uri="{BB962C8B-B14F-4D97-AF65-F5344CB8AC3E}">
        <p14:creationId xmlns:p14="http://schemas.microsoft.com/office/powerpoint/2010/main" val="6014743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C8D96E-B531-B18E-6341-F943ACB4F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DBD294-0779-0293-EC92-584DDBFD1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509D30-265A-3536-2033-485283EEA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Src/components/PostsList.vue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B78EF-CCBC-FD5B-1923-68DD4990FF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4" y="1667839"/>
            <a:ext cx="5518403" cy="454644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&lt;script setup&gt;</a:t>
            </a:r>
          </a:p>
          <a:p>
            <a:pPr marL="0" indent="0">
              <a:buNone/>
            </a:pPr>
            <a:r>
              <a:rPr lang="en-US" sz="1200" dirty="0" err="1">
                <a:latin typeface="Consolas" panose="020B0609020204030204" pitchFamily="49" charset="0"/>
              </a:rPr>
              <a:t>defineProps</a:t>
            </a:r>
            <a:r>
              <a:rPr lang="en-US" sz="1200" dirty="0">
                <a:latin typeface="Consolas" panose="020B0609020204030204" pitchFamily="49" charset="0"/>
              </a:rPr>
              <a:t>({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users: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type: Array,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required: true,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},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})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&lt;/script&gt;</a:t>
            </a:r>
          </a:p>
          <a:p>
            <a:pPr marL="0" indent="0">
              <a:buNone/>
            </a:pPr>
            <a:br>
              <a:rPr lang="en-US" sz="1200" dirty="0">
                <a:latin typeface="Consolas" panose="020B0609020204030204" pitchFamily="49" charset="0"/>
              </a:rPr>
            </a:br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546F11-EF66-E6B5-6415-74228B0C0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BFD68F-0829-93AD-F44C-44A681EB4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119272E-498D-D01A-B159-9FAAA61909CA}"/>
              </a:ext>
            </a:extLst>
          </p:cNvPr>
          <p:cNvSpPr txBox="1">
            <a:spLocks/>
          </p:cNvSpPr>
          <p:nvPr/>
        </p:nvSpPr>
        <p:spPr>
          <a:xfrm>
            <a:off x="5909425" y="1592656"/>
            <a:ext cx="5518403" cy="4546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&lt;template&gt;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&lt;div v-if="users.length"&gt;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&lt;div v-for="user in users" :key="user.id" style="border: 1px solid #ccc; margin-bottom: 10px; padding: 10px;"&gt;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&lt;p&gt;&lt;strong&gt;Meno:&lt;/strong&gt; {{ user.name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&lt;p&gt;&lt;strong&gt;Email:&lt;/strong&gt; {{ user.email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&lt;p&gt;&lt;strong&gt;Rola:&lt;/strong&gt; {{ user.role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&lt;p&gt;&lt;strong&gt;Počet postov:&lt;/strong&gt; {{ user.posts_count }}&lt;/p&gt;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&lt;/div&gt;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&lt;/div&gt;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&lt;p v-else&gt;Žiadni používatelia.&lt;/p&gt;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&lt;/template&gt;</a:t>
            </a:r>
          </a:p>
        </p:txBody>
      </p:sp>
    </p:spTree>
    <p:extLst>
      <p:ext uri="{BB962C8B-B14F-4D97-AF65-F5344CB8AC3E}">
        <p14:creationId xmlns:p14="http://schemas.microsoft.com/office/powerpoint/2010/main" val="592532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950A58-4064-5609-E4AF-C1EC0613F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64B8EED-0A3B-BF36-975F-A2E627890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4048AF-A950-593C-BEEF-F60305A72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Vue - inštalácia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7C032D7-8FD3-5C19-61A1-7FF431E36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56D993E-4FDE-3C6A-2834-A916BD5F41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2C447A-6794-9EA7-5C3D-42C5CAD16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EC0C20-DCC5-3DDE-9250-AA6A69A0A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25198"/>
            <a:ext cx="10508891" cy="37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73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92F181-F333-355B-77E6-DC5D69C57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7F0BDA6-B8C2-0244-C653-789DC32336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E8504C-4B37-3613-C168-382BF7D34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Vue - inštalácia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41256B-2219-EE4C-2D57-34B56E3D2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E1F17F-1803-081E-A1B4-769FF9485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E9A48F-855E-078C-F50D-B142D3A0B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D3ECC0-529C-86BD-B3D5-CF35191C5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7" y="1983349"/>
            <a:ext cx="6617390" cy="419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70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D92027-EF96-7C01-1895-FCF38F466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5119706-C26B-C898-918D-6F272538B5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2EC7FE-05DD-C180-119D-846A4DE68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Vue - inštalácia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14F30-6D80-E750-7E80-D27CD3FA2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cd nazov-projektu</a:t>
            </a:r>
            <a:br>
              <a:rPr lang="sk-SK" dirty="0"/>
            </a:br>
            <a:r>
              <a:rPr lang="sk-SK" dirty="0"/>
              <a:t>npm install</a:t>
            </a:r>
            <a:br>
              <a:rPr lang="sk-SK" dirty="0"/>
            </a:br>
            <a:r>
              <a:rPr lang="sk-SK" dirty="0"/>
              <a:t>npm install axios</a:t>
            </a:r>
            <a:br>
              <a:rPr lang="sk-SK" dirty="0"/>
            </a:br>
            <a:r>
              <a:rPr lang="sk-SK" dirty="0"/>
              <a:t>npm run dev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24F8AC-9E4C-C1E4-DE12-643E558B2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1F5A1B-6A0E-0A99-2EE1-692BD7785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449784-5DE5-CFD9-703F-112AE38B9F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226" y="4249769"/>
            <a:ext cx="7036174" cy="205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13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89B436-7F05-7A9F-F726-4AC5C1C80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C7D61BF-566B-EE9C-9629-7CC1E5EA5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DFFAF8-B229-FF91-7CE3-18D8920E9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Vue – jednoduchá štruktúra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957B8-99E7-DAC2-07DF-F36619F99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9688296" cy="3889418"/>
          </a:xfrm>
        </p:spPr>
        <p:txBody>
          <a:bodyPr anchor="t">
            <a:normAutofit fontScale="55000" lnSpcReduction="20000"/>
          </a:bodyPr>
          <a:lstStyle/>
          <a:p>
            <a:pPr marL="0" indent="0">
              <a:buNone/>
            </a:pPr>
            <a:r>
              <a:rPr lang="sk-SK" b="1" dirty="0"/>
              <a:t>src/</a:t>
            </a:r>
          </a:p>
          <a:p>
            <a:pPr marL="0" indent="0">
              <a:buNone/>
            </a:pPr>
            <a:r>
              <a:rPr lang="sk-SK" b="1" dirty="0"/>
              <a:t>  api/</a:t>
            </a:r>
          </a:p>
          <a:p>
            <a:pPr marL="0" indent="0">
              <a:buNone/>
            </a:pPr>
            <a:r>
              <a:rPr lang="sk-SK" dirty="0"/>
              <a:t>    axios.js</a:t>
            </a:r>
          </a:p>
          <a:p>
            <a:pPr marL="0" indent="0">
              <a:buNone/>
            </a:pPr>
            <a:r>
              <a:rPr lang="sk-SK" b="1" dirty="0"/>
              <a:t>  router/</a:t>
            </a:r>
          </a:p>
          <a:p>
            <a:pPr marL="0" indent="0">
              <a:buNone/>
            </a:pPr>
            <a:r>
              <a:rPr lang="sk-SK" dirty="0"/>
              <a:t>    index.js</a:t>
            </a:r>
          </a:p>
          <a:p>
            <a:pPr marL="0" indent="0">
              <a:buNone/>
            </a:pPr>
            <a:r>
              <a:rPr lang="sk-SK" b="1" dirty="0"/>
              <a:t>  views/</a:t>
            </a:r>
          </a:p>
          <a:p>
            <a:pPr marL="0" indent="0">
              <a:buNone/>
            </a:pPr>
            <a:r>
              <a:rPr lang="sk-SK" dirty="0"/>
              <a:t>    LoginView.vue</a:t>
            </a:r>
          </a:p>
          <a:p>
            <a:pPr marL="0" indent="0">
              <a:buNone/>
            </a:pPr>
            <a:r>
              <a:rPr lang="sk-SK" dirty="0"/>
              <a:t>    DashboardView.vue</a:t>
            </a:r>
          </a:p>
          <a:p>
            <a:pPr marL="0" indent="0">
              <a:buNone/>
            </a:pPr>
            <a:r>
              <a:rPr lang="sk-SK" b="1" dirty="0"/>
              <a:t>  components/</a:t>
            </a:r>
          </a:p>
          <a:p>
            <a:pPr marL="0" indent="0">
              <a:buNone/>
            </a:pPr>
            <a:r>
              <a:rPr lang="sk-SK" dirty="0"/>
              <a:t>    PostsList.vue</a:t>
            </a:r>
          </a:p>
          <a:p>
            <a:pPr marL="0" indent="0">
              <a:buNone/>
            </a:pPr>
            <a:r>
              <a:rPr lang="sk-SK" dirty="0"/>
              <a:t>    UsersList.vue</a:t>
            </a:r>
          </a:p>
          <a:p>
            <a:pPr marL="0" indent="0">
              <a:buNone/>
            </a:pPr>
            <a:r>
              <a:rPr lang="sk-SK" dirty="0"/>
              <a:t>  App.vue</a:t>
            </a:r>
          </a:p>
          <a:p>
            <a:pPr marL="0" indent="0">
              <a:buNone/>
            </a:pPr>
            <a:r>
              <a:rPr lang="sk-SK" dirty="0"/>
              <a:t>  main.js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EFC4F4-A78D-4A93-558C-61A9B8C4D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3B2488-7EE2-725F-D97E-49BE86C45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19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FFE363-EC90-1E0D-6C10-B3D6D97AD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542B35A-1449-6D98-D90D-A06A77EF5A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E094B-E652-8481-520F-E1C4E68EA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Vue – Axios konfigurácia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4C70E-4172-039E-7F5D-E80C2347A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9688296" cy="3889418"/>
          </a:xfrm>
        </p:spPr>
        <p:txBody>
          <a:bodyPr anchor="t">
            <a:normAutofit/>
          </a:bodyPr>
          <a:lstStyle/>
          <a:p>
            <a:r>
              <a:rPr lang="sk-SK" dirty="0"/>
              <a:t>Vytvoríme folder api</a:t>
            </a:r>
          </a:p>
          <a:p>
            <a:r>
              <a:rPr lang="sk-SK" dirty="0"/>
              <a:t>Do foldera api vytvoríme axios.js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816247-B9C8-50D1-DEC3-07667A4C8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026353-009E-2C6E-047D-EF839A977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A3AF19-C8F9-3ECE-DC4F-00DD591AF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FD3AAA-A6A7-5CC5-414E-9B5B9E15D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268550-F8CD-B38B-02F2-F4C6109A3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Axios.js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734C5-979B-09A8-7F07-D5C30E4AB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942" y="1765331"/>
            <a:ext cx="4959603" cy="3889418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import axios from 'axios'</a:t>
            </a:r>
          </a:p>
          <a:p>
            <a:pPr marL="0" indent="0">
              <a:buNone/>
            </a:pPr>
            <a:br>
              <a:rPr lang="sk-SK" sz="1800" dirty="0">
                <a:latin typeface="Consolas" panose="020B0609020204030204" pitchFamily="49" charset="0"/>
              </a:rPr>
            </a:br>
            <a:endParaRPr lang="sk-SK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const api = axios.create({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baseURL: 'http://127.0.0.1:8000/api',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headers: {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  Accept: 'application/json',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},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})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6B6E43-6E7C-6EBE-9B39-0F0FB1EBC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E37A34E-8496-58C1-9706-B3E6A059C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B5C72F-E174-6F10-9727-7160041D59A3}"/>
              </a:ext>
            </a:extLst>
          </p:cNvPr>
          <p:cNvSpPr txBox="1"/>
          <p:nvPr/>
        </p:nvSpPr>
        <p:spPr>
          <a:xfrm>
            <a:off x="5980545" y="1586381"/>
            <a:ext cx="609600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dirty="0">
                <a:latin typeface="Consolas" panose="020B0609020204030204" pitchFamily="49" charset="0"/>
              </a:rPr>
              <a:t>api.interceptors.request.use((config) =&gt; {</a:t>
            </a:r>
          </a:p>
          <a:p>
            <a:r>
              <a:rPr lang="sk-SK" dirty="0">
                <a:latin typeface="Consolas" panose="020B0609020204030204" pitchFamily="49" charset="0"/>
              </a:rPr>
              <a:t>  const token = localStorage.getItem('token')</a:t>
            </a:r>
          </a:p>
          <a:p>
            <a:br>
              <a:rPr lang="sk-SK" dirty="0">
                <a:latin typeface="Consolas" panose="020B0609020204030204" pitchFamily="49" charset="0"/>
              </a:rPr>
            </a:br>
            <a:endParaRPr lang="sk-SK" dirty="0">
              <a:latin typeface="Consolas" panose="020B0609020204030204" pitchFamily="49" charset="0"/>
            </a:endParaRPr>
          </a:p>
          <a:p>
            <a:r>
              <a:rPr lang="sk-SK" dirty="0">
                <a:latin typeface="Consolas" panose="020B0609020204030204" pitchFamily="49" charset="0"/>
              </a:rPr>
              <a:t>  if (token) {</a:t>
            </a:r>
          </a:p>
          <a:p>
            <a:r>
              <a:rPr lang="sk-SK" dirty="0">
                <a:latin typeface="Consolas" panose="020B0609020204030204" pitchFamily="49" charset="0"/>
              </a:rPr>
              <a:t>    config.headers.Authorization = `Bearer ${token}`</a:t>
            </a:r>
          </a:p>
          <a:p>
            <a:r>
              <a:rPr lang="sk-SK" dirty="0">
                <a:latin typeface="Consolas" panose="020B0609020204030204" pitchFamily="49" charset="0"/>
              </a:rPr>
              <a:t>  }</a:t>
            </a:r>
          </a:p>
          <a:p>
            <a:br>
              <a:rPr lang="sk-SK" dirty="0">
                <a:latin typeface="Consolas" panose="020B0609020204030204" pitchFamily="49" charset="0"/>
              </a:rPr>
            </a:br>
            <a:endParaRPr lang="sk-SK" dirty="0">
              <a:latin typeface="Consolas" panose="020B0609020204030204" pitchFamily="49" charset="0"/>
            </a:endParaRPr>
          </a:p>
          <a:p>
            <a:r>
              <a:rPr lang="sk-SK" dirty="0">
                <a:latin typeface="Consolas" panose="020B0609020204030204" pitchFamily="49" charset="0"/>
              </a:rPr>
              <a:t>  return config</a:t>
            </a:r>
          </a:p>
          <a:p>
            <a:r>
              <a:rPr lang="sk-SK" dirty="0">
                <a:latin typeface="Consolas" panose="020B0609020204030204" pitchFamily="49" charset="0"/>
              </a:rPr>
              <a:t>})</a:t>
            </a:r>
          </a:p>
          <a:p>
            <a:br>
              <a:rPr lang="sk-SK" dirty="0">
                <a:latin typeface="Consolas" panose="020B0609020204030204" pitchFamily="49" charset="0"/>
              </a:rPr>
            </a:br>
            <a:endParaRPr lang="sk-SK" dirty="0">
              <a:latin typeface="Consolas" panose="020B0609020204030204" pitchFamily="49" charset="0"/>
            </a:endParaRPr>
          </a:p>
          <a:p>
            <a:r>
              <a:rPr lang="sk-SK" dirty="0">
                <a:latin typeface="Consolas" panose="020B0609020204030204" pitchFamily="49" charset="0"/>
              </a:rPr>
              <a:t>export default api</a:t>
            </a:r>
          </a:p>
        </p:txBody>
      </p:sp>
    </p:spTree>
    <p:extLst>
      <p:ext uri="{BB962C8B-B14F-4D97-AF65-F5344CB8AC3E}">
        <p14:creationId xmlns:p14="http://schemas.microsoft.com/office/powerpoint/2010/main" val="526547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F57A03-04FA-39C3-3EC0-C777C41BD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12F75C6-C40C-EDB2-F43A-9B8967C89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939B6A-1A01-D2A0-4506-7AF15B4FE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Axios.js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AE264-1C66-1B16-29AA-0124036AE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9688296" cy="3889418"/>
          </a:xfrm>
        </p:spPr>
        <p:txBody>
          <a:bodyPr anchor="t">
            <a:normAutofit fontScale="55000" lnSpcReduction="20000"/>
          </a:bodyPr>
          <a:lstStyle/>
          <a:p>
            <a:r>
              <a:rPr lang="sk-SK" b="1" dirty="0"/>
              <a:t>import axios from 'axios‘</a:t>
            </a:r>
            <a:r>
              <a:rPr lang="sk-SK" dirty="0"/>
              <a:t> – importujeme knižnicu Axios, ktorá slúži ako HTTP klient pre prehliadač a Node.js.</a:t>
            </a:r>
          </a:p>
          <a:p>
            <a:r>
              <a:rPr lang="sk-SK" b="1" dirty="0"/>
              <a:t>const api = axios.create({ ... })</a:t>
            </a:r>
            <a:r>
              <a:rPr lang="sk-SK" dirty="0"/>
              <a:t> – Vytvárame samostatnú inštanciu Axiosu s vlastnou konfiguráciou, ktorú môžeme v aplikácii opakovane používať.</a:t>
            </a:r>
          </a:p>
          <a:p>
            <a:r>
              <a:rPr lang="sk-SK" b="1" dirty="0"/>
              <a:t>baseURL: 'http://127.0.0.1:8000/api'</a:t>
            </a:r>
            <a:r>
              <a:rPr lang="sk-SK" dirty="0"/>
              <a:t> – Definujeme si pevnú adresu nášho backendu; odvtedy nám v celom projekte stačí písať už len koncovky ako napr. /login alebo /posts.</a:t>
            </a:r>
          </a:p>
          <a:p>
            <a:r>
              <a:rPr lang="sk-SK" b="1" dirty="0"/>
              <a:t>Accept: 'application/json'</a:t>
            </a:r>
            <a:r>
              <a:rPr lang="sk-SK" dirty="0"/>
              <a:t> – Nastavujeme statickú HTTP hlavičku, ktorá informuje server, že klient preferuje odpoveď vo formáte JSON.</a:t>
            </a:r>
          </a:p>
          <a:p>
            <a:r>
              <a:rPr lang="sk-SK" b="1" dirty="0"/>
              <a:t>api.interceptors.request.use((config) =&gt; { ... })</a:t>
            </a:r>
            <a:r>
              <a:rPr lang="sk-SK" dirty="0"/>
              <a:t> – Každá požiadavka tadeto prechádza. Registrujeme asynchrónnu funkciu (interceptor), ktorá sa vykoná pred každým odoslaním požiadavky cez túto inštanciu.</a:t>
            </a:r>
          </a:p>
          <a:p>
            <a:r>
              <a:rPr lang="sk-SK" b="1" dirty="0"/>
              <a:t>const token = localStorage.getItem('token')</a:t>
            </a:r>
            <a:r>
              <a:rPr lang="sk-SK" dirty="0"/>
              <a:t> – Nazeráme do pamäte prehliadača a snažíme sa zistiť, či sme tam po prihlásení schovali bezpečnostný kľúč (token).</a:t>
            </a:r>
          </a:p>
          <a:p>
            <a:r>
              <a:rPr lang="sk-SK" b="1" dirty="0"/>
              <a:t>if (token) { config.headers.Authorization = ... }</a:t>
            </a:r>
            <a:r>
              <a:rPr lang="sk-SK" dirty="0"/>
              <a:t> – Hovoríme: „Ak sme ten kľúč našli, okamžite ho pribaľ k požiadavke,“ aby backend vedel, že sme autorizovaný používateľ.</a:t>
            </a:r>
          </a:p>
          <a:p>
            <a:r>
              <a:rPr lang="sk-SK" b="1" dirty="0"/>
              <a:t>return config</a:t>
            </a:r>
            <a:r>
              <a:rPr lang="sk-SK" dirty="0"/>
              <a:t> – Púšťame upravenú a skontrolovanú požiadavku na jej cestu k serveru.</a:t>
            </a:r>
          </a:p>
          <a:p>
            <a:r>
              <a:rPr lang="sk-SK" b="1" dirty="0"/>
              <a:t>export default api</a:t>
            </a:r>
            <a:r>
              <a:rPr lang="sk-SK" dirty="0"/>
              <a:t> – Sprístupňujeme tento náš nakonfigurovaný nástroj pre zvyšok aplikácie, aby sme ho mohli použiť kdekoľvek v našich komponentoch.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33A420-8B32-B4D7-2C4F-BEDB4E0CB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F0E1B9-AAA4-E77E-E16E-99950E8ED8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407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A2E1A0E-0124-4D2F-A963-D7781ED7A0FA}">
  <we:reference id="wa200003964" version="1.0.0.0" store="en-US" storeType="OMEX"/>
  <we:alternateReferences>
    <we:reference id="WA200003964" version="1.0.0.0" store="WA20000396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8033</TotalTime>
  <Words>2543</Words>
  <Application>Microsoft Office PowerPoint</Application>
  <PresentationFormat>Widescreen</PresentationFormat>
  <Paragraphs>325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Aptos</vt:lpstr>
      <vt:lpstr>Aptos Display</vt:lpstr>
      <vt:lpstr>Arial</vt:lpstr>
      <vt:lpstr>Consolas</vt:lpstr>
      <vt:lpstr>Office Theme</vt:lpstr>
      <vt:lpstr>Backendové technológie</vt:lpstr>
      <vt:lpstr>Vue - inštalácia</vt:lpstr>
      <vt:lpstr>Vue - inštalácia</vt:lpstr>
      <vt:lpstr>Vue - inštalácia</vt:lpstr>
      <vt:lpstr>Vue - inštalácia</vt:lpstr>
      <vt:lpstr>Vue – jednoduchá štruktúra</vt:lpstr>
      <vt:lpstr>Vue – Axios konfigurácia</vt:lpstr>
      <vt:lpstr>Axios.js</vt:lpstr>
      <vt:lpstr>Axios.js</vt:lpstr>
      <vt:lpstr>Router/index.js</vt:lpstr>
      <vt:lpstr>Router/index.js</vt:lpstr>
      <vt:lpstr>main.js</vt:lpstr>
      <vt:lpstr>Main.js</vt:lpstr>
      <vt:lpstr>App.vue</vt:lpstr>
      <vt:lpstr>Main.js</vt:lpstr>
      <vt:lpstr>Src/views/LoginView.vue</vt:lpstr>
      <vt:lpstr>Src/views/LoginView.vue</vt:lpstr>
      <vt:lpstr>Src/views/LoginView.vue</vt:lpstr>
      <vt:lpstr>Src/views/LoginView.vue</vt:lpstr>
      <vt:lpstr>Src/views/DashboardView.vue</vt:lpstr>
      <vt:lpstr>Src/views/DashboardView.vue</vt:lpstr>
      <vt:lpstr>Src/views/DashboardView.vue</vt:lpstr>
      <vt:lpstr>Src/components/UsersList.vue</vt:lpstr>
      <vt:lpstr>Src/components/PostsList.vue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284</cp:revision>
  <dcterms:created xsi:type="dcterms:W3CDTF">2026-02-24T11:30:55Z</dcterms:created>
  <dcterms:modified xsi:type="dcterms:W3CDTF">2026-04-24T10:18:52Z</dcterms:modified>
</cp:coreProperties>
</file>