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0" r:id="rId11"/>
    <p:sldId id="271" r:id="rId12"/>
    <p:sldId id="273" r:id="rId13"/>
    <p:sldId id="274" r:id="rId14"/>
    <p:sldId id="272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266" r:id="rId48"/>
    <p:sldId id="267" r:id="rId49"/>
    <p:sldId id="268" r:id="rId50"/>
    <p:sldId id="269" r:id="rId51"/>
    <p:sldId id="307" r:id="rId52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988" autoAdjust="0"/>
  </p:normalViewPr>
  <p:slideViewPr>
    <p:cSldViewPr snapToGrid="0">
      <p:cViewPr varScale="1">
        <p:scale>
          <a:sx n="81" d="100"/>
          <a:sy n="81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173636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ACFAA-F61B-2CF8-D9CC-F4E8B6B22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E55AB2-40AA-6A6E-0E28-FE0659D5D4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F56A89-25C7-C0A4-E7FF-316627723A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58184B-DBC4-A1AA-3AEE-B3E3CD0F64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79619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55AB5-A617-ADE1-0D52-9DA20790D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0AD544-4E88-4EEF-5D50-3C10C35FA3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44787E-13F3-BC31-4158-E1C66E52F0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C257D1-B5F4-713F-5190-84449B4472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957186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66E49-7280-30CA-FA5A-F08720849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E27586-254F-94DB-7AEC-019BEF80EC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DE5661-423A-E8FA-81A6-57C0638E1E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D66528-09CB-F226-523C-84C92B16E9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567525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2B837-2532-6EEB-E5A7-1C8DD23E8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3274B5-4321-0343-7981-CFAC2D5BCA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BEBD0-9057-CDC7-F14D-54C9D1B507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BCC0E-AAE1-C4BA-A5E6-3B39170D0A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521524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2822D-AD33-A3F2-A262-3F2077C0C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D14E69-3300-DD04-5BC3-897E5598EB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A715F5-4223-229A-BF67-1872A21E67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32F6FC-14D8-65FA-3FC3-60268B6D68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13018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AE912-C5AD-52D0-D534-7862DCAA9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8580EC-8918-70AE-8FC0-13858CEB68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8BB355-F123-3B34-22A0-702ADD7280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5EDC4D-7844-ADD1-CD98-D49DBD22C7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2660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141A9-2ABA-0AD7-F2E2-6568AFFDD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C9C525-ED12-5AAF-45D7-542F0E1953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980566-3A03-A869-A666-9F3F96EB18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BC85C3-EF94-23D3-FB22-14DC0F05EE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687473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216D17-502F-A881-48CB-C2967BC83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4FC5F1-1C6E-100A-C73A-28314B4A78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101133-5BFC-C985-1296-3BFDC07A1B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1B9E36-DF18-6DCD-5F3E-69E9F5AFD7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964599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E1ADF-B5EB-3361-0A95-203ADB16C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C383F0-CF54-F750-7C25-F5AB1A3132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C21D40-6B4B-3FC6-4C12-64ADAFB457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62F39D-E3F4-2061-4606-86F1556C5A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103099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69640-92D6-6BD3-7CF1-ED020705F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8322E1-4255-603D-7DCB-A6413D4245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D4AC3B-29F3-8B8A-EFC6-F509D392AD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8D8D0F-EF23-0FB9-E679-A15B4EF0DF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74154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F34FB-1512-957F-F3F0-BFA84102D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59A56F-7A19-D997-32FA-D22192F91F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9FB945-5051-3621-DEB7-EB6904429E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0DEFD7-173B-BA28-0149-22D2BD30F4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516187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0374D-8FDD-652C-942B-8F0B26848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8AC2EC-748A-406D-7EDD-5DC0DB7F82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93958A-87C9-1FFC-CF34-1DA912D767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D645F6-29AF-5609-FD16-AE288BC66E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4789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55455-CDD3-A4EA-D580-B5961A6AA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7B7E0E-01F5-FF1D-772A-69F78784CF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4F325E-FC83-BAB6-E0EA-E789197E92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2DBB79-695A-566C-76AF-3820228376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004696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50EE64-D86D-EE60-8744-9BFBD6001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14F7A2-8F30-3EA5-1307-31B60B4540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282B5A-9FEE-221D-ED42-CB02646EE2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755F25-B8D5-E191-1F0E-60F7F6999E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355141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5F694-0672-7D19-EEB1-B9E60E2DD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15690B-0B73-4388-9DF8-84F3C9F761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49D976-0DA2-2C5A-21A4-7C8165ABAA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8C7A61-1987-33C1-D913-56CBE47919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087296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20339-CED6-3E41-5232-DFEF71D82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944B9A-0BE9-699B-DBD6-6FBFB8551C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F13307-33FA-412C-3EA4-F0C6D53F16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4FF6E5-AC02-B45C-177D-F9A3909811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771369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358F7-FC97-187F-916B-84838F43D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5FC515-8638-BF94-5D9F-81112B868A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E6559A-DBFE-8E01-0264-16F7997D9A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506247-8FEF-2201-8F5F-5C98D7602D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484590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94500-A14A-CDFC-5528-6C9A37613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CB0072-9C7A-A880-F6E6-DF0B334373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FE50F9-BB77-DDE1-F220-0F1E7A1A96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14E161-BF9A-50BC-BAC6-BD83C40CD9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934296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6E529-234D-EA11-2FEF-FA9007B68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A94B0D-75B8-37F4-3C3F-EAAEC89529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FB53E3-B71C-409B-FA2F-8F445ABFED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70C3A7-F926-C3EE-4062-263BFB665B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473076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EAFCE-4D73-9E98-7597-E984DA517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2FE489-768C-3CA6-C8C7-88D4513C71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93EA0A-5A76-073F-FB10-84D587F039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2BFD1-4239-6B1B-BDF5-C29CEDED07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495109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25B78-6173-73E2-B58D-A69027274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7F4C5E-FEBA-AD0D-4703-C21AA7D976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9A2B67-6772-C489-CBC3-7E87722C38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862C6-DC8E-CFFA-9785-D1746A91B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419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83A7D-A417-383D-C748-B482CC662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D01166-500B-72B3-4673-F89E8DEABC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D38C9B-2B7E-2BEB-C10D-A2BA3C3E6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FD4FE9-1AEA-EFFD-ACB4-DFF8B93641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272360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1BE02-500D-BC27-50E6-95CCDA7D8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875AFF-7FED-974E-8B86-DC31CC4FD4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BE039A-11AC-38D8-F241-9C36177669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487E38-7FBF-66BB-A0E4-E70250AF14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008577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20FFA-E07F-EF85-2BF0-A0DF16BBD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56E9DE-DA75-2FDE-FD46-E187E5F672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9BC069-C04B-8866-EB8C-4128ABBD8E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A1F05B-339F-F446-E2FC-CD41F95ACE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3505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D8041-4DB5-8371-7F3E-4F7A06E1A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EEAE86-A9BD-B0AC-2FCB-23023448CF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81DA80-F4E0-2AB4-613C-B4876652B6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143AE-D5D2-D76B-CA30-A61C5ABDD0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812653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8C293-42C0-6522-D28F-30EC4CD18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B23D06-751F-ED55-116A-8635E9F722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145E9A-297A-71AC-89C9-1AE8664F03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84F8DF-028C-6A17-B27A-B7BDA685E1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359967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390A1-2DEB-5F20-B9DE-79DED869D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B6858F-E28A-9E66-216D-5FA7898C73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9620C4-D82D-78EA-AE5F-9C3E720DCC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FD57B2-8DEF-89FF-0E72-0F2F9051F0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735248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AF09C7-1B4C-583B-27F6-7A2B6D7A1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F0FF58-CCD8-7871-A25A-CEBFA210A7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A1C8DF-0D93-03C6-7193-717141BFB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700160-326F-A5EB-69BB-B2C8DD32C6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115769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31912-1D0B-8849-DB21-3504BE46D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D36C28-6A34-1E41-C04E-2756D4B70A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E09CAD-8C6F-3EE6-9806-4998D75DD1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A34807-88B2-F1F7-EFEB-D9EFB41FBB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7708650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98CFF-4E0E-388B-6806-8D16B6D6E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8ECEE6-066A-C852-0B8E-3E101404FE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D39298-B836-B084-344E-106381DCB9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3FC020-0187-740A-7B6E-FA32BB8EFF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237465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216C2-93F7-5F22-29B5-D8EA463FD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AA90ED-E6A7-DCB3-3B7C-07CB25B674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4782C7-BC8C-1BDD-CCBD-085B2B8081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4AF1CB-A128-9CD8-29CB-F4D671F741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16366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E1113-871E-F16A-3BF3-10567208E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0CCA21-C882-BD89-9657-F639F1E950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F453B8-A67C-DB2C-4E7A-34612561B8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0CC09D-4380-85FA-CAC3-599B0E13E8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6678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D6C8C-7D9E-86EE-17FC-7515A24B4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29239C-DE17-38D1-5436-78D6C0900D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B186E4-1595-77FA-5AB8-095CD7E98D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D9EB4D-51C6-414E-5383-97708A0E96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3007137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B2B0DD-1290-AB0F-8818-509C5ABA5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4E9DCD-1862-E560-C796-2DA3982658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527093-9DB7-B0D9-F896-65B5CB6F4D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B1910E-9322-0686-8C84-16835EF4D6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335071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317E8-FD74-5E55-CAEF-DA1200564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E82395-5F71-7151-9DF7-C90D23B236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E60003-1E60-1CA5-EDBB-6796338573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5FDE92-4616-9C33-5196-300DE1AD7F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2390972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37C58-A36A-F702-7958-B40D86BD7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A97424-1B68-E491-E7B7-C303B5BB02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4C8275-5480-5F2B-693C-F202B7DC2F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50420C-1C01-D106-A331-047DB6C8D9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4341482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B75E3-860D-249A-F366-9F47260AC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0CE730-D882-8C4A-18FA-12039DD70C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CE298E-D8DE-DB6A-9A48-2FA8E1F7D3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0FC352-27C7-A126-500F-06D26EB678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6435493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9C27F-0FED-0CFB-52DB-17FFCB733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A60A56-7DBB-93A0-B3C6-56BEAD59B4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036607-D8CB-AEAB-3C77-8352623D67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494C16-EE38-E3D9-5A23-74DC8976F1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987353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82BAE-6FAC-147C-C0F5-95F597CE3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768192-8F24-2341-E835-50EEE10FEC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E91B00-9B09-8E7A-4CA3-B2B3248D00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96F86-5F68-6238-5853-D92EC9AEA2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7263794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DAAAE-77CA-0BB5-5C40-A6AC450ED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932BA2-9A8A-9089-9AFF-DD6FDE8085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C36EE0-5763-2776-C4F0-B1780C0A38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7F1A33-3472-D227-D2D3-F7FC7FC538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3317733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79E20-7489-14D2-0AC8-E4AD1D3BC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C3F5EB-F747-80CC-CE58-1484BC68AD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B1C8E1-9607-79BD-E9D3-D9C37805D6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F3B635-81E9-1D5A-C1B4-8B3CEEA5AB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51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24786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F4412-33EF-1A7A-DCDB-C02084C50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A9CC00-30FA-44E0-CCBF-ED7AE61F2C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1CD203-02D0-94AF-AB57-E44B0FC07B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3CB5-7971-CD79-996F-FC6D4ADCA6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90599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8074BC-22AD-E041-60F3-C4DFBB049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95687A-4746-3194-3EB8-BC97692A4D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DFFEAA-E446-53AB-1BBE-58656A1F3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CC5665-ADF8-1826-B51E-E2A9502D5D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0745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AAD3B-8ABB-F03F-D33A-900329DAC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2BC3FC-0079-799A-D542-91E31EDB3D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43C9FD-A725-ED4D-DE6B-C13DDD62A1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9944A0-0317-86CE-A75D-752774496F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60286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DFA5C9-EC89-5F91-F489-5DDC7DFF5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8B2AF2-564E-92DD-6FEE-76616C1CC4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9922EC-8EE9-D89E-0ECA-3197680FE0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F6BDD-136A-1E83-9FD3-230AC23F01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97413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25B07-ED64-B0E5-EB8F-0171D0C4A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AF7A60-AC73-440D-0530-22CF1205BC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21781C-D976-C2CF-847C-9B64FD307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8C7463-A3B2-57B5-B99F-1440604FD1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87387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27. 3. 2026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74FF31-171A-C7FC-7C52-28593AF22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Backendové technológie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DF456-F062-686B-5FC9-6F46E341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3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1395F6-4DA7-444C-FC80-A97F95DD2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255736-BEB7-1859-30A4-4460C8E19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FD3C02-9193-48DC-3B18-641B0EEA7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– update()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75875B-F905-B507-611B-FD1B236A0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fontScale="55000" lnSpcReduction="20000"/>
          </a:bodyPr>
          <a:lstStyle/>
          <a:p>
            <a:pPr marL="0" indent="0">
              <a:buNone/>
            </a:pPr>
            <a:r>
              <a:rPr lang="sk-SK" dirty="0"/>
              <a:t>public function update(Request $request, Category $category)</a:t>
            </a:r>
          </a:p>
          <a:p>
            <a:pPr marL="0" indent="0">
              <a:buNone/>
            </a:pPr>
            <a:r>
              <a:rPr lang="sk-SK" dirty="0"/>
              <a:t>    {</a:t>
            </a:r>
          </a:p>
          <a:p>
            <a:pPr marL="0" indent="0">
              <a:buNone/>
            </a:pPr>
            <a:r>
              <a:rPr lang="sk-SK" dirty="0"/>
              <a:t>        $validated = $request-&gt;validate([</a:t>
            </a:r>
          </a:p>
          <a:p>
            <a:pPr marL="0" indent="0">
              <a:buNone/>
            </a:pPr>
            <a:r>
              <a:rPr lang="sk-SK" dirty="0"/>
              <a:t>            'name' =&gt; [</a:t>
            </a:r>
          </a:p>
          <a:p>
            <a:pPr marL="0" indent="0">
              <a:buNone/>
            </a:pPr>
            <a:r>
              <a:rPr lang="sk-SK" dirty="0"/>
              <a:t>                'sometimes',</a:t>
            </a:r>
          </a:p>
          <a:p>
            <a:pPr marL="0" indent="0">
              <a:buNone/>
            </a:pPr>
            <a:r>
              <a:rPr lang="sk-SK" dirty="0"/>
              <a:t>                'required',</a:t>
            </a:r>
          </a:p>
          <a:p>
            <a:pPr marL="0" indent="0">
              <a:buNone/>
            </a:pPr>
            <a:r>
              <a:rPr lang="sk-SK" dirty="0"/>
              <a:t>                'string',</a:t>
            </a:r>
          </a:p>
          <a:p>
            <a:pPr marL="0" indent="0">
              <a:buNone/>
            </a:pPr>
            <a:r>
              <a:rPr lang="sk-SK" dirty="0"/>
              <a:t>                'max:120',</a:t>
            </a:r>
          </a:p>
          <a:p>
            <a:pPr marL="0" indent="0">
              <a:buNone/>
            </a:pPr>
            <a:r>
              <a:rPr lang="sk-SK" dirty="0"/>
              <a:t>                Rule::unique('categories', 'name')-&gt;ignore($category-&gt;id),</a:t>
            </a:r>
          </a:p>
          <a:p>
            <a:pPr marL="0" indent="0">
              <a:buNone/>
            </a:pPr>
            <a:r>
              <a:rPr lang="sk-SK" dirty="0"/>
              <a:t>            ],</a:t>
            </a:r>
          </a:p>
          <a:p>
            <a:pPr marL="0" indent="0">
              <a:buNone/>
            </a:pPr>
            <a:r>
              <a:rPr lang="sk-SK" dirty="0"/>
              <a:t>       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19C9BD-AD2C-89D9-A80E-65BD148D9F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FE6EBB-1377-05EE-024F-B3BB831EC6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510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A7F95E-D634-4E0B-143B-023D95876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AE3E19F-9E9A-EA39-AACD-0A4A5EF9C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F2EB4F-9502-FC0F-D0C4-8098D74F0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– update()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80413-59B6-7CDF-07B2-19AE1D585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fontScale="40000" lnSpcReduction="20000"/>
          </a:bodyPr>
          <a:lstStyle/>
          <a:p>
            <a:pPr marL="0" indent="0">
              <a:buNone/>
            </a:pPr>
            <a:r>
              <a:rPr lang="sk-SK" dirty="0"/>
              <a:t>    'slug' =&gt; [</a:t>
            </a:r>
          </a:p>
          <a:p>
            <a:pPr marL="0" indent="0">
              <a:buNone/>
            </a:pPr>
            <a:r>
              <a:rPr lang="sk-SK" dirty="0"/>
              <a:t>                'sometimes',</a:t>
            </a:r>
          </a:p>
          <a:p>
            <a:pPr marL="0" indent="0">
              <a:buNone/>
            </a:pPr>
            <a:r>
              <a:rPr lang="sk-SK" dirty="0"/>
              <a:t>                'required',</a:t>
            </a:r>
          </a:p>
          <a:p>
            <a:pPr marL="0" indent="0">
              <a:buNone/>
            </a:pPr>
            <a:r>
              <a:rPr lang="sk-SK" dirty="0"/>
              <a:t>                'string',</a:t>
            </a:r>
          </a:p>
          <a:p>
            <a:pPr marL="0" indent="0">
              <a:buNone/>
            </a:pPr>
            <a:r>
              <a:rPr lang="sk-SK" dirty="0"/>
              <a:t>                'max:140',</a:t>
            </a:r>
          </a:p>
          <a:p>
            <a:pPr marL="0" indent="0">
              <a:buNone/>
            </a:pPr>
            <a:r>
              <a:rPr lang="sk-SK" dirty="0"/>
              <a:t>                Rule::unique('categories', 'slug')-&gt;ignore($category-&gt;id),</a:t>
            </a:r>
          </a:p>
          <a:p>
            <a:pPr marL="0" indent="0">
              <a:buNone/>
            </a:pPr>
            <a:r>
              <a:rPr lang="sk-SK" dirty="0"/>
              <a:t>            ],</a:t>
            </a:r>
          </a:p>
          <a:p>
            <a:pPr marL="0" indent="0">
              <a:buNone/>
            </a:pPr>
            <a:r>
              <a:rPr lang="sk-SK" dirty="0"/>
              <a:t>        ]);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$category-&gt;update($validated);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return response()-&gt;json($category);</a:t>
            </a:r>
          </a:p>
          <a:p>
            <a:pPr marL="0" indent="0">
              <a:buNone/>
            </a:pPr>
            <a:r>
              <a:rPr lang="sk-SK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EB28B3-566B-6736-B2C1-D28FC28BB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D6781FB-AD09-564B-60DD-C67917229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82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235528-9FBB-7AEA-C3B8-D61987520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F13206C-6889-6F59-3E94-17B31F215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084CE6-8E4A-E1C8-8679-A27FBC199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– update()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C5FC8B-A175-60D5-4846-C759E53C5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Pri metóde store máme</a:t>
            </a:r>
            <a:r>
              <a:rPr lang="sk-SK" b="1" dirty="0"/>
              <a:t>: 'name' =&gt; 'required|string|max:120|unique:categories,name'.</a:t>
            </a:r>
            <a:r>
              <a:rPr lang="sk-SK" dirty="0"/>
              <a:t> To je správne ak nepoužívame SoftDeletes. Ak databáza obsahuje kategórie, ktoré boli "soft-deleted" (SoftDeletes trait), validácia vyhodí chybu, že kategória už existuje, hoci v zozname ju nevidno. Ak nepoužívame soft delete, je to úplne v poriadku.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23B22F2-738A-8C85-3F07-B50302B2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B261818-52F3-4851-8FCB-2C1BC5C6A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3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6009E6-9B49-ED49-2C46-AB040AA70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E1DBC02-AF14-A3E3-3A39-0652FFB12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1F2C76-95AE-CA17-E524-442EC910F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Soft Delete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5C2B9-ED27-CB00-B094-AE2CEF4C95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fontScale="92500" lnSpcReduction="20000"/>
          </a:bodyPr>
          <a:lstStyle/>
          <a:p>
            <a:r>
              <a:rPr lang="sk-SK" dirty="0"/>
              <a:t>V bežnom prípade -  Keď zavoláme $category-&gt;delete(), Laravel vykoná SQL príkaz DELETE FROM... a dáta sú z databázy </a:t>
            </a:r>
            <a:r>
              <a:rPr lang="sk-SK" b="1" dirty="0"/>
              <a:t>navždy preč</a:t>
            </a:r>
            <a:r>
              <a:rPr lang="sk-SK" dirty="0"/>
              <a:t>.</a:t>
            </a:r>
          </a:p>
          <a:p>
            <a:r>
              <a:rPr lang="sk-SK" dirty="0"/>
              <a:t>Pri </a:t>
            </a:r>
            <a:r>
              <a:rPr lang="sk-SK" b="1" dirty="0"/>
              <a:t>Soft Delete </a:t>
            </a:r>
            <a:r>
              <a:rPr lang="sk-SK" dirty="0"/>
              <a:t>- Dáta v databáze </a:t>
            </a:r>
            <a:r>
              <a:rPr lang="sk-SK" b="1" dirty="0"/>
              <a:t>zostanú</a:t>
            </a:r>
            <a:r>
              <a:rPr lang="sk-SK" dirty="0"/>
              <a:t>. Do tabuľky sa pridá špeciálny stĺpec </a:t>
            </a:r>
            <a:r>
              <a:rPr lang="sk-SK" b="1" dirty="0"/>
              <a:t>deleted_at</a:t>
            </a:r>
            <a:r>
              <a:rPr lang="sk-SK" dirty="0"/>
              <a:t>. Keď zavoláme </a:t>
            </a:r>
            <a:r>
              <a:rPr lang="sk-SK" b="1" dirty="0"/>
              <a:t>delete()</a:t>
            </a:r>
            <a:r>
              <a:rPr lang="sk-SK" dirty="0"/>
              <a:t>, Laravel namiesto vymazania riadku len zapíše aktuálny čas do </a:t>
            </a:r>
            <a:r>
              <a:rPr lang="sk-SK" b="1" dirty="0"/>
              <a:t>deleted_at</a:t>
            </a:r>
            <a:r>
              <a:rPr lang="sk-SK" dirty="0"/>
              <a:t>. Pri každom SELECT dotaze (napr. </a:t>
            </a:r>
            <a:r>
              <a:rPr lang="sk-SK" b="1" dirty="0"/>
              <a:t>Category::all()</a:t>
            </a:r>
            <a:r>
              <a:rPr lang="sk-SK" dirty="0"/>
              <a:t>) Laravel automaticky pridá podmienku </a:t>
            </a:r>
            <a:r>
              <a:rPr lang="sk-SK" b="1" dirty="0"/>
              <a:t>WHERE deleted_at IS NULL</a:t>
            </a:r>
            <a:r>
              <a:rPr lang="sk-SK" dirty="0"/>
              <a:t>.  Pre usera sa kategória javí ako zmazaná, ale v databáze je možné ju nájsť a obnoviť. Implementácia Soft Deletes sa robí v migráciach podľa obrázka.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67F7C6-DDA2-94FC-0039-3A6C06C28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E10891-2C23-2E4F-98FE-7A942264C8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2F2825-0C9C-6849-F0DA-2664D1F797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767" y="792419"/>
            <a:ext cx="5582429" cy="77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0489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7194C9-864C-7739-80E3-C90C12C16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575B0D8-6160-1604-26A1-D1D16FED3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721E16-B038-7AA8-DDD4-E4A3D8818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– destroy()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C6EA8-C6B3-5E3F-0223-01E74A551B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public function destroy(Category $category)</a:t>
            </a:r>
          </a:p>
          <a:p>
            <a:pPr marL="0" indent="0">
              <a:buNone/>
            </a:pPr>
            <a:r>
              <a:rPr lang="en-US" dirty="0"/>
              <a:t>    {</a:t>
            </a:r>
          </a:p>
          <a:p>
            <a:pPr marL="0" indent="0">
              <a:buNone/>
            </a:pPr>
            <a:r>
              <a:rPr lang="en-US" dirty="0"/>
              <a:t>        $category-&gt;delete();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/>
              <a:t>        return response()-&gt;</a:t>
            </a:r>
            <a:r>
              <a:rPr lang="en-US" dirty="0" err="1"/>
              <a:t>json</a:t>
            </a:r>
            <a:r>
              <a:rPr lang="en-US" dirty="0"/>
              <a:t>([</a:t>
            </a:r>
          </a:p>
          <a:p>
            <a:pPr marL="0" indent="0">
              <a:buNone/>
            </a:pPr>
            <a:r>
              <a:rPr lang="en-US" dirty="0"/>
              <a:t>            'message' =&gt; 'Category deleted successfully.'</a:t>
            </a:r>
          </a:p>
          <a:p>
            <a:pPr marL="0" indent="0">
              <a:buNone/>
            </a:pPr>
            <a:r>
              <a:rPr lang="en-US" dirty="0"/>
              <a:t>        ], 204);</a:t>
            </a:r>
          </a:p>
          <a:p>
            <a:pPr marL="0" indent="0">
              <a:buNone/>
            </a:pPr>
            <a:r>
              <a:rPr lang="en-US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5DA0D1-74C7-A718-F5A9-45FA987F43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778360-99E2-ED19-BA73-C56CA9E17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10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F5D05F-0CE9-8B13-8B36-08D10303C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09EAA60-F3B9-5EAC-1956-A8AE00F0C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943963-2F48-94C6-1155-430DD6728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aktuálne vyzerá Category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FA204-ED8C-13ED-3035-612B42F9C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 fontScale="92500" lnSpcReduction="10000"/>
          </a:bodyPr>
          <a:lstStyle/>
          <a:p>
            <a:pPr marL="0" indent="0">
              <a:buNone/>
            </a:pPr>
            <a:r>
              <a:rPr lang="sk-SK" sz="1600" dirty="0"/>
              <a:t>class Category extends Model</a:t>
            </a:r>
          </a:p>
          <a:p>
            <a:pPr marL="0" indent="0">
              <a:buNone/>
            </a:pPr>
            <a:r>
              <a:rPr lang="sk-SK" sz="1600" dirty="0"/>
              <a:t>{</a:t>
            </a:r>
          </a:p>
          <a:p>
            <a:pPr marL="0" indent="0">
              <a:buNone/>
            </a:pPr>
            <a:r>
              <a:rPr lang="sk-SK" sz="1600" dirty="0"/>
              <a:t>    use HasFactory;</a:t>
            </a:r>
            <a:br>
              <a:rPr lang="sk-SK" sz="1600" dirty="0"/>
            </a:br>
            <a:endParaRPr lang="sk-SK" sz="1600" dirty="0"/>
          </a:p>
          <a:p>
            <a:pPr marL="0" indent="0">
              <a:buNone/>
            </a:pPr>
            <a:r>
              <a:rPr lang="sk-SK" sz="1600" dirty="0"/>
              <a:t>    // Hromadné priradenie (povolené polia)</a:t>
            </a:r>
          </a:p>
          <a:p>
            <a:pPr marL="0" indent="0">
              <a:buNone/>
            </a:pPr>
            <a:r>
              <a:rPr lang="sk-SK" sz="1600" dirty="0"/>
              <a:t>    protected $fillable = ['name', 'slug‘];</a:t>
            </a:r>
          </a:p>
          <a:p>
            <a:pPr marL="0" indent="0">
              <a:buNone/>
            </a:pPr>
            <a:endParaRPr lang="sk-SK" sz="1600" dirty="0"/>
          </a:p>
          <a:p>
            <a:pPr marL="0" indent="0">
              <a:buNone/>
            </a:pPr>
            <a:r>
              <a:rPr lang="sk-SK" sz="1600" dirty="0"/>
              <a:t>    </a:t>
            </a:r>
          </a:p>
          <a:p>
            <a:pPr marL="0" indent="0">
              <a:buNone/>
            </a:pPr>
            <a:r>
              <a:rPr lang="sk-SK" sz="1600" dirty="0"/>
              <a:t>    // Vzťah k článkom (M:N)</a:t>
            </a:r>
          </a:p>
          <a:p>
            <a:pPr marL="0" indent="0">
              <a:buNone/>
            </a:pPr>
            <a:r>
              <a:rPr lang="sk-SK" sz="1600" dirty="0"/>
              <a:t>    public function posts()</a:t>
            </a:r>
          </a:p>
          <a:p>
            <a:pPr marL="0" indent="0">
              <a:buNone/>
            </a:pPr>
            <a:r>
              <a:rPr lang="sk-SK" sz="1600" dirty="0"/>
              <a:t>    {</a:t>
            </a:r>
          </a:p>
          <a:p>
            <a:pPr marL="0" indent="0">
              <a:buNone/>
            </a:pPr>
            <a:r>
              <a:rPr lang="sk-SK" sz="1600" dirty="0"/>
              <a:t>        return $this-&gt;belongsToMany(Post::class);</a:t>
            </a:r>
          </a:p>
          <a:p>
            <a:pPr marL="0" indent="0">
              <a:buNone/>
            </a:pPr>
            <a:r>
              <a:rPr lang="sk-SK" sz="1600" dirty="0"/>
              <a:t>    }</a:t>
            </a:r>
            <a:br>
              <a:rPr lang="sk-SK" sz="1600" dirty="0"/>
            </a:br>
            <a:endParaRPr lang="sk-SK" sz="1600" dirty="0"/>
          </a:p>
          <a:p>
            <a:pPr marL="0" indent="0">
              <a:buNone/>
            </a:pPr>
            <a:r>
              <a:rPr lang="sk-SK" sz="1600" dirty="0"/>
              <a:t>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7A4FB-F04C-1FD8-559D-A2EA048A6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41C113-F367-75D6-FA96-DD1B9669A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B70EBC-0896-36F3-8EE5-6D4789DE5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DADBE89-4560-CFF4-951E-79A98EE2E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C63D2A-8696-A47B-A746-1CFEF6378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aktuálne vyzerá Category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FB1175-E9D9-1DF0-9F8C-3E9BC5832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r>
              <a:rPr lang="sk-SK" sz="2000" dirty="0"/>
              <a:t>Aktuálne vieme vďaka show() robiť request na kategórie štýlom api/cateogries/1</a:t>
            </a:r>
          </a:p>
          <a:p>
            <a:r>
              <a:rPr lang="sk-SK" sz="2000" dirty="0"/>
              <a:t>Chceme robiť request podľa slugu, teda api/categories/nazov-kategorie</a:t>
            </a:r>
          </a:p>
          <a:p>
            <a:r>
              <a:rPr lang="sk-SK" sz="2000" dirty="0"/>
              <a:t>Potrebujeme v modeli povedať, aby nehľadal podľa id ale podľa slugu. Na zo slúži vstavaná metóda getRouteKeyName(), ktorá povie "Hej, odteraz, keď uvidíš v URL parameter {category}, nehľadaj v stĺpci id, ale v stĺpci slug.„</a:t>
            </a:r>
            <a:br>
              <a:rPr lang="sk-SK" sz="2000" dirty="0"/>
            </a:br>
            <a:endParaRPr lang="sk-SK" sz="2000" dirty="0"/>
          </a:p>
          <a:p>
            <a:pPr marL="0" indent="0">
              <a:buNone/>
            </a:pPr>
            <a:r>
              <a:rPr lang="en-US" sz="2000" dirty="0"/>
              <a:t>   public function </a:t>
            </a:r>
            <a:r>
              <a:rPr lang="en-US" sz="2000" dirty="0" err="1"/>
              <a:t>getRouteKeyName</a:t>
            </a:r>
            <a:r>
              <a:rPr lang="en-US" sz="2000" dirty="0"/>
              <a:t>(): string</a:t>
            </a:r>
          </a:p>
          <a:p>
            <a:pPr marL="0" indent="0">
              <a:buNone/>
            </a:pPr>
            <a:r>
              <a:rPr lang="en-US" sz="2000" dirty="0"/>
              <a:t>    {</a:t>
            </a:r>
          </a:p>
          <a:p>
            <a:pPr marL="0" indent="0">
              <a:buNone/>
            </a:pPr>
            <a:r>
              <a:rPr lang="en-US" sz="2000" dirty="0"/>
              <a:t>        return 'slug';</a:t>
            </a:r>
          </a:p>
          <a:p>
            <a:pPr marL="0" indent="0">
              <a:buNone/>
            </a:pPr>
            <a:r>
              <a:rPr lang="en-US" sz="2000" dirty="0"/>
              <a:t>    }</a:t>
            </a:r>
          </a:p>
          <a:p>
            <a:endParaRPr lang="sk-SK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150E84-E9B0-684F-9D73-154A3C09B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23B0B39-C88A-1244-D4D1-F006747E8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7639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EBF0A6-15BF-A6BE-7A68-0CBBED04B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4A1F5A4-AFCF-C001-CCFF-F10ADFF30F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8B115-F8A4-CBE4-56FF-EDEBEC59C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 – importy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88C145-2DF4-CB3E-7F5C-06A37C0A5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/>
              <a:t>use App\Http\Controllers\Controller;</a:t>
            </a:r>
          </a:p>
          <a:p>
            <a:pPr marL="0" indent="0">
              <a:buNone/>
            </a:pPr>
            <a:r>
              <a:rPr lang="en-US" dirty="0"/>
              <a:t>use App\Models\User;</a:t>
            </a:r>
          </a:p>
          <a:p>
            <a:pPr marL="0" indent="0">
              <a:buNone/>
            </a:pPr>
            <a:r>
              <a:rPr lang="en-US" dirty="0"/>
              <a:t>use Illuminate\Http\Request;</a:t>
            </a:r>
          </a:p>
          <a:p>
            <a:pPr marL="0" indent="0">
              <a:buNone/>
            </a:pPr>
            <a:r>
              <a:rPr lang="en-US" dirty="0"/>
              <a:t>use Illuminate\Validation\Rule;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C02F08-8057-8F8E-94F9-F1337C4B35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A4D1C75-C59A-C17E-7701-EEA978C50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03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557312-FE2C-F29F-63D4-7CACB354D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87AAEE5-F91E-8036-FCD4-84D7376907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013648-5AAB-130B-148A-016D2929A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 – index()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E30D5-E41D-AE67-C637-DDEA702F9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public function index()</a:t>
            </a:r>
          </a:p>
          <a:p>
            <a:pPr marL="0" indent="0">
              <a:buNone/>
            </a:pPr>
            <a:r>
              <a:rPr lang="en-US" dirty="0"/>
              <a:t>    {</a:t>
            </a:r>
          </a:p>
          <a:p>
            <a:pPr marL="0" indent="0">
              <a:buNone/>
            </a:pPr>
            <a:r>
              <a:rPr lang="en-US" dirty="0"/>
              <a:t>        // </a:t>
            </a:r>
            <a:r>
              <a:rPr lang="en-US" dirty="0" err="1"/>
              <a:t>created_at</a:t>
            </a:r>
            <a:r>
              <a:rPr lang="en-US" dirty="0"/>
              <a:t> DESC</a:t>
            </a:r>
          </a:p>
          <a:p>
            <a:pPr marL="0" indent="0">
              <a:buNone/>
            </a:pPr>
            <a:r>
              <a:rPr lang="en-US" dirty="0"/>
              <a:t>        $users = User::with('posts')-&gt;latest()-&gt;get();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/>
              <a:t>        return response()-&gt;</a:t>
            </a:r>
            <a:r>
              <a:rPr lang="en-US" dirty="0" err="1"/>
              <a:t>json</a:t>
            </a:r>
            <a:r>
              <a:rPr lang="en-US" dirty="0"/>
              <a:t>($users);</a:t>
            </a:r>
          </a:p>
          <a:p>
            <a:pPr marL="0" indent="0">
              <a:buNone/>
            </a:pPr>
            <a:r>
              <a:rPr lang="en-US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F9FBCB-4806-CC01-7BCE-6B80481737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6981F92-0FDD-25EA-988D-0EB2BA8D6B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142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BE3CF4-1752-CDD4-34B8-8A9F3C605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02F2BD-22C4-AE26-4789-9B52C1E02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418CD-0E04-3AD9-90B7-7BD84DC2E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 – store()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4478E-E137-79AE-EC15-D78FF7F7BC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 fontScale="55000" lnSpcReduction="20000"/>
          </a:bodyPr>
          <a:lstStyle/>
          <a:p>
            <a:pPr marL="0" indent="0">
              <a:buNone/>
            </a:pPr>
            <a:r>
              <a:rPr lang="sk-SK" dirty="0"/>
              <a:t>public function store(Request $request)</a:t>
            </a:r>
          </a:p>
          <a:p>
            <a:pPr marL="0" indent="0">
              <a:buNone/>
            </a:pPr>
            <a:r>
              <a:rPr lang="sk-SK" dirty="0"/>
              <a:t>    {</a:t>
            </a:r>
          </a:p>
          <a:p>
            <a:pPr marL="0" indent="0">
              <a:buNone/>
            </a:pPr>
            <a:r>
              <a:rPr lang="sk-SK" dirty="0"/>
              <a:t>        $validated = $request-&gt;validate([</a:t>
            </a:r>
          </a:p>
          <a:p>
            <a:pPr marL="0" indent="0">
              <a:buNone/>
            </a:pPr>
            <a:r>
              <a:rPr lang="sk-SK" dirty="0"/>
              <a:t>            'name' =&gt; 'required|string|max:255',</a:t>
            </a:r>
          </a:p>
          <a:p>
            <a:pPr marL="0" indent="0">
              <a:buNone/>
            </a:pPr>
            <a:r>
              <a:rPr lang="sk-SK" dirty="0"/>
              <a:t>            'email' =&gt; 'required|email|max:255|unique:users,email',</a:t>
            </a:r>
          </a:p>
          <a:p>
            <a:pPr marL="0" indent="0">
              <a:buNone/>
            </a:pPr>
            <a:r>
              <a:rPr lang="sk-SK" dirty="0"/>
              <a:t>            'password' =&gt; 'required|string|min:6',</a:t>
            </a:r>
          </a:p>
          <a:p>
            <a:pPr marL="0" indent="0">
              <a:buNone/>
            </a:pPr>
            <a:r>
              <a:rPr lang="sk-SK" dirty="0"/>
              <a:t>            'role' =&gt; 'nullable|string|in:admin,editor,author',</a:t>
            </a:r>
          </a:p>
          <a:p>
            <a:pPr marL="0" indent="0">
              <a:buNone/>
            </a:pPr>
            <a:r>
              <a:rPr lang="sk-SK" dirty="0"/>
              <a:t>        ]);</a:t>
            </a:r>
          </a:p>
          <a:p>
            <a:pPr marL="0" indent="0">
              <a:buNone/>
            </a:pPr>
            <a:r>
              <a:rPr lang="sk-SK" dirty="0"/>
              <a:t>        $user = User::create(array_merge(</a:t>
            </a:r>
          </a:p>
          <a:p>
            <a:pPr marL="0" indent="0">
              <a:buNone/>
            </a:pPr>
            <a:r>
              <a:rPr lang="sk-SK" dirty="0"/>
              <a:t>            $validated, </a:t>
            </a:r>
          </a:p>
          <a:p>
            <a:pPr marL="0" indent="0">
              <a:buNone/>
            </a:pPr>
            <a:r>
              <a:rPr lang="sk-SK" dirty="0"/>
              <a:t>            ['role' =&gt; $validated['role'] ?? 'author']</a:t>
            </a:r>
          </a:p>
          <a:p>
            <a:pPr marL="0" indent="0">
              <a:buNone/>
            </a:pPr>
            <a:r>
              <a:rPr lang="sk-SK" dirty="0"/>
              <a:t>        ));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return response()-&gt;json($user, 201);</a:t>
            </a:r>
          </a:p>
          <a:p>
            <a:pPr marL="0" indent="0">
              <a:buNone/>
            </a:pPr>
            <a:r>
              <a:rPr lang="sk-SK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88CC89-2023-C57B-87DE-1ADA83C179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613BBA-4944-820A-8071-0C785D1194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512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8D208-4417-671B-1D7E-533CECED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musíme urobiť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6B592-8C47-9291-7659-0BC52D10A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Potrebujeme Controllers pre Posts (máme), Users, Categories</a:t>
            </a:r>
          </a:p>
          <a:p>
            <a:endParaRPr lang="sk-SK" dirty="0"/>
          </a:p>
          <a:p>
            <a:r>
              <a:rPr lang="sk-SK" dirty="0"/>
              <a:t>php artisan make:controller Api/CategoryController –api</a:t>
            </a:r>
          </a:p>
          <a:p>
            <a:r>
              <a:rPr lang="sk-SK" dirty="0"/>
              <a:t>php artisan make:controller Api/UserController --api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41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04E424-1AEC-6950-F9B3-24ADC9951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666CF58-7DA7-0721-3DB0-D08474A885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861AD3-41D1-23DC-52AD-57C0183E9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 – show()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B7A18-4A8D-14EE-ADB4-2C1276005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public function show(User $user)</a:t>
            </a:r>
          </a:p>
          <a:p>
            <a:pPr marL="0" indent="0">
              <a:buNone/>
            </a:pPr>
            <a:r>
              <a:rPr lang="en-US" dirty="0"/>
              <a:t>    {</a:t>
            </a:r>
          </a:p>
          <a:p>
            <a:pPr marL="0" indent="0">
              <a:buNone/>
            </a:pPr>
            <a:r>
              <a:rPr lang="en-US" dirty="0"/>
              <a:t>        return response()-&gt;</a:t>
            </a:r>
            <a:r>
              <a:rPr lang="en-US" dirty="0" err="1"/>
              <a:t>json</a:t>
            </a:r>
            <a:r>
              <a:rPr lang="en-US" dirty="0"/>
              <a:t>(</a:t>
            </a:r>
          </a:p>
          <a:p>
            <a:pPr marL="0" indent="0">
              <a:buNone/>
            </a:pPr>
            <a:r>
              <a:rPr lang="en-US" dirty="0"/>
              <a:t>            $user-&gt;load('posts')</a:t>
            </a:r>
          </a:p>
          <a:p>
            <a:pPr marL="0" indent="0">
              <a:buNone/>
            </a:pPr>
            <a:r>
              <a:rPr lang="en-US" dirty="0"/>
              <a:t>        );</a:t>
            </a:r>
          </a:p>
          <a:p>
            <a:pPr marL="0" indent="0">
              <a:buNone/>
            </a:pPr>
            <a:r>
              <a:rPr lang="en-US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D6A391-75B3-C2C4-6C59-9CEF6CD9F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E34354-B44E-1093-CB61-FECCD27CB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23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7DBA43-20EF-851C-9BD5-FB1063A1B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754A1D-B65E-199C-B781-0BB11B9A63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185440-03ED-8CB6-01AC-75726819A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 – update()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CFBC0-6858-E41C-2C53-9AB83CEA27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 fontScale="47500" lnSpcReduction="20000"/>
          </a:bodyPr>
          <a:lstStyle/>
          <a:p>
            <a:pPr marL="0" indent="0">
              <a:buNone/>
            </a:pPr>
            <a:r>
              <a:rPr lang="sk-SK" dirty="0"/>
              <a:t>public function update(Request $request, User $user)</a:t>
            </a:r>
          </a:p>
          <a:p>
            <a:pPr marL="0" indent="0">
              <a:buNone/>
            </a:pPr>
            <a:r>
              <a:rPr lang="sk-SK" dirty="0"/>
              <a:t>    {</a:t>
            </a:r>
          </a:p>
          <a:p>
            <a:pPr marL="0" indent="0">
              <a:buNone/>
            </a:pPr>
            <a:r>
              <a:rPr lang="sk-SK" dirty="0"/>
              <a:t>        $validated = $request-&gt;validate([</a:t>
            </a:r>
          </a:p>
          <a:p>
            <a:pPr marL="0" indent="0">
              <a:buNone/>
            </a:pPr>
            <a:r>
              <a:rPr lang="sk-SK" dirty="0"/>
              <a:t>            'name' =&gt; 'sometimes|required|string|max:255',</a:t>
            </a:r>
          </a:p>
          <a:p>
            <a:pPr marL="0" indent="0">
              <a:buNone/>
            </a:pPr>
            <a:r>
              <a:rPr lang="sk-SK" dirty="0"/>
              <a:t>            'email' =&gt; [</a:t>
            </a:r>
          </a:p>
          <a:p>
            <a:pPr marL="0" indent="0">
              <a:buNone/>
            </a:pPr>
            <a:r>
              <a:rPr lang="sk-SK" dirty="0"/>
              <a:t>                'sometimes',</a:t>
            </a:r>
          </a:p>
          <a:p>
            <a:pPr marL="0" indent="0">
              <a:buNone/>
            </a:pPr>
            <a:r>
              <a:rPr lang="sk-SK" dirty="0"/>
              <a:t>                'required',</a:t>
            </a:r>
          </a:p>
          <a:p>
            <a:pPr marL="0" indent="0">
              <a:buNone/>
            </a:pPr>
            <a:r>
              <a:rPr lang="sk-SK" dirty="0"/>
              <a:t>                'email',</a:t>
            </a:r>
          </a:p>
          <a:p>
            <a:pPr marL="0" indent="0">
              <a:buNone/>
            </a:pPr>
            <a:r>
              <a:rPr lang="sk-SK" dirty="0"/>
              <a:t>                'max:255',</a:t>
            </a:r>
          </a:p>
          <a:p>
            <a:pPr marL="0" indent="0">
              <a:buNone/>
            </a:pPr>
            <a:r>
              <a:rPr lang="sk-SK" dirty="0"/>
              <a:t>                /*</a:t>
            </a:r>
          </a:p>
          <a:p>
            <a:pPr marL="0" indent="0">
              <a:buNone/>
            </a:pPr>
            <a:r>
              <a:rPr lang="sk-SK" dirty="0"/>
              <a:t>                    SELECT * FROM users </a:t>
            </a:r>
          </a:p>
          <a:p>
            <a:pPr marL="0" indent="0">
              <a:buNone/>
            </a:pPr>
            <a:r>
              <a:rPr lang="sk-SK" dirty="0"/>
              <a:t>                    WHERE email = 'test@example.com' </a:t>
            </a:r>
          </a:p>
          <a:p>
            <a:pPr marL="0" indent="0">
              <a:buNone/>
            </a:pPr>
            <a:r>
              <a:rPr lang="sk-SK" dirty="0"/>
              <a:t>                    AND id != 1</a:t>
            </a:r>
          </a:p>
          <a:p>
            <a:pPr marL="0" indent="0">
              <a:buNone/>
            </a:pPr>
            <a:r>
              <a:rPr lang="sk-SK" dirty="0"/>
              <a:t>                */</a:t>
            </a:r>
          </a:p>
          <a:p>
            <a:pPr marL="0" indent="0">
              <a:buNone/>
            </a:pPr>
            <a:r>
              <a:rPr lang="sk-SK" dirty="0"/>
              <a:t>                Rule::unique('users', 'email')-&gt;ignore($user-&gt;id),</a:t>
            </a:r>
          </a:p>
          <a:p>
            <a:pPr marL="0" indent="0">
              <a:buNone/>
            </a:pPr>
            <a:r>
              <a:rPr lang="sk-SK" dirty="0"/>
              <a:t>       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D22D4B-B255-E590-4775-CAE87BD045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D02857-296E-FAE3-2368-856166E22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166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B6D2E4-9845-A219-C1A0-8A474BEE2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CC9B8E2-45BB-BB02-6A7F-67EB98DC3A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C2B9DA-70D2-7E5F-C082-A323D78CC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 – update()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CD690-CB1C-E231-825B-B3F0BC135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 fontScale="47500" lnSpcReduction="20000"/>
          </a:bodyPr>
          <a:lstStyle/>
          <a:p>
            <a:pPr marL="0" indent="0">
              <a:buNone/>
            </a:pPr>
            <a:r>
              <a:rPr lang="sk-SK" dirty="0"/>
              <a:t>    ],</a:t>
            </a:r>
          </a:p>
          <a:p>
            <a:pPr marL="0" indent="0">
              <a:buNone/>
            </a:pPr>
            <a:r>
              <a:rPr lang="sk-SK" dirty="0"/>
              <a:t>            'password' =&gt; 'nullable|string|min:6',</a:t>
            </a:r>
          </a:p>
          <a:p>
            <a:pPr marL="0" indent="0">
              <a:buNone/>
            </a:pPr>
            <a:r>
              <a:rPr lang="sk-SK" dirty="0"/>
              <a:t>            'role' =&gt; 'sometimes|required|in:admin,editor,author',</a:t>
            </a:r>
          </a:p>
          <a:p>
            <a:pPr marL="0" indent="0">
              <a:buNone/>
            </a:pPr>
            <a:r>
              <a:rPr lang="sk-SK" dirty="0"/>
              <a:t>        ]);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$data = $validated;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if (empty($data['password'])) {</a:t>
            </a:r>
          </a:p>
          <a:p>
            <a:pPr marL="0" indent="0">
              <a:buNone/>
            </a:pPr>
            <a:r>
              <a:rPr lang="sk-SK" dirty="0"/>
              <a:t>            unset($data['password']);</a:t>
            </a:r>
          </a:p>
          <a:p>
            <a:pPr marL="0" indent="0">
              <a:buNone/>
            </a:pPr>
            <a:r>
              <a:rPr lang="sk-SK" dirty="0"/>
              <a:t>        }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$user-&gt;update($data);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return response()-&gt;json($user);</a:t>
            </a:r>
          </a:p>
          <a:p>
            <a:pPr marL="0" indent="0">
              <a:buNone/>
            </a:pPr>
            <a:r>
              <a:rPr lang="sk-SK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1C0D0FF-2D91-00C7-AC5C-7AFDF2991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D67EB0-EF20-3F6B-02AC-0260BA112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091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5DACB0-E611-6851-AEA9-EE166CDAE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A42DAD-D339-3686-3A05-968650C90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FA3F9B-FA86-31AE-45B4-BF626DC26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 – destroy()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CED80-45F1-328C-C88C-EE71F5CDE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dirty="0"/>
              <a:t>public function destroy(User $user)</a:t>
            </a:r>
          </a:p>
          <a:p>
            <a:pPr marL="0" indent="0">
              <a:buNone/>
            </a:pPr>
            <a:r>
              <a:rPr lang="sk-SK" dirty="0"/>
              <a:t>    {</a:t>
            </a:r>
          </a:p>
          <a:p>
            <a:pPr marL="0" indent="0">
              <a:buNone/>
            </a:pPr>
            <a:r>
              <a:rPr lang="sk-SK" dirty="0"/>
              <a:t>        $user-&gt;delete();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return response()-&gt;json([</a:t>
            </a:r>
          </a:p>
          <a:p>
            <a:pPr marL="0" indent="0">
              <a:buNone/>
            </a:pPr>
            <a:r>
              <a:rPr lang="sk-SK" dirty="0"/>
              <a:t>            'message' =&gt; 'User deleted successfully.'</a:t>
            </a:r>
          </a:p>
          <a:p>
            <a:pPr marL="0" indent="0">
              <a:buNone/>
            </a:pPr>
            <a:r>
              <a:rPr lang="sk-SK" dirty="0"/>
              <a:t>        ], 204);</a:t>
            </a:r>
          </a:p>
          <a:p>
            <a:pPr marL="0" indent="0">
              <a:buNone/>
            </a:pPr>
            <a:r>
              <a:rPr lang="sk-SK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8F6E5D-BE53-65C9-4BB7-AA4AEC0D91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09D5C5-A6CF-D27C-B360-30D907A11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8038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A171F2-E037-C512-F5A3-8C53571A1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71FD8-A3FF-080D-EA17-40B63969AC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B7AA7A-BA0D-1B69-8D9A-03D079449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vyzerá User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C10E2-51D7-E560-228E-091CED563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r>
              <a:rPr lang="sk-SK" dirty="0"/>
              <a:t>Fillable je niečo ako whitelist povolených polí. Je kľúčový pred útokom Mass Assignment. </a:t>
            </a:r>
          </a:p>
          <a:p>
            <a:r>
              <a:rPr lang="sk-SK" dirty="0"/>
              <a:t>Keď v controlleri zavoláme metódu User::create($request-&gt;all()) alebo $user-&gt;update($request-&gt;all()), Laravel sa pozrie do tohto poľa $fillable. Do databázy zapíše </a:t>
            </a:r>
            <a:r>
              <a:rPr lang="sk-SK" b="1" dirty="0"/>
              <a:t>iba tie kľúče</a:t>
            </a:r>
            <a:r>
              <a:rPr lang="sk-SK" dirty="0"/>
              <a:t>, ktoré sú v tomto zozname uvedené. Všetko ostatné zahodí.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59F57A-58BA-EB5F-6ECE-3BF70821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39EF2F-8EE7-9A59-C188-0D1EBBFE31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1750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D671D6-11D2-D95C-07F0-A24CA9C1B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0BBAD7D-C598-A5DC-877F-FD8CF08A46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A9EB76-74F9-CA7D-0CF0-CEF1642B5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vyzerá User model - fillable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4F327-E7C8-811F-00AB-ED6F39929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r>
              <a:rPr lang="sk-SK" dirty="0"/>
              <a:t>Predstavme si, že v tabuľke users máme aj stĺpec is_admin (boolean), ktorý vo $fillable </a:t>
            </a:r>
            <a:r>
              <a:rPr lang="sk-SK" b="1" dirty="0"/>
              <a:t>nie je</a:t>
            </a:r>
            <a:r>
              <a:rPr lang="sk-SK" dirty="0"/>
              <a:t>.</a:t>
            </a:r>
          </a:p>
          <a:p>
            <a:r>
              <a:rPr lang="sk-SK" dirty="0"/>
              <a:t>Ak by si $fillable nepoužíval a útočník by cez Postmana poslal takýto request:</a:t>
            </a:r>
          </a:p>
          <a:p>
            <a:endParaRPr lang="sk-SK" dirty="0"/>
          </a:p>
          <a:p>
            <a:pPr marL="0" indent="0">
              <a:buNone/>
            </a:pPr>
            <a:r>
              <a:rPr lang="en-US" dirty="0"/>
              <a:t>{ "name": "Hacker", "email": "hacker@example.com", "password": "password123", "</a:t>
            </a:r>
            <a:r>
              <a:rPr lang="en-US" dirty="0" err="1"/>
              <a:t>is_admin</a:t>
            </a:r>
            <a:r>
              <a:rPr lang="en-US" dirty="0"/>
              <a:t>": true }</a:t>
            </a: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40F217-7AC0-1F8D-19FF-1605D6B3A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EB1878-6293-DBB0-AF5C-8B0F067C3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2908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C42101-4B80-9B1F-C1DB-3469D22AD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928742A-78F4-C402-F101-4890633D0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1AE999-3EAC-7CA2-E645-ABAEBC69F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vyzerá User model - fillable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70B90-E5D4-1235-ED6C-15F49F3F4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r>
              <a:rPr lang="sk-SK" dirty="0"/>
              <a:t>Predstavme si, že v tabuľke users máme aj stĺpec is_admin (boolean), ktorý vo $fillable </a:t>
            </a:r>
            <a:r>
              <a:rPr lang="sk-SK" b="1" dirty="0"/>
              <a:t>nie je</a:t>
            </a:r>
            <a:r>
              <a:rPr lang="sk-SK" dirty="0"/>
              <a:t>.</a:t>
            </a:r>
          </a:p>
          <a:p>
            <a:r>
              <a:rPr lang="sk-SK" dirty="0"/>
              <a:t>Ak by si $fillable nepoužíval a útočník by cez Postmana poslal takýto request:</a:t>
            </a:r>
          </a:p>
          <a:p>
            <a:endParaRPr lang="sk-SK" dirty="0"/>
          </a:p>
          <a:p>
            <a:pPr marL="0" indent="0">
              <a:buNone/>
            </a:pPr>
            <a:r>
              <a:rPr lang="en-US" dirty="0"/>
              <a:t>{ "name": "Hacker", "email": "hacker@example.com", "password": "password123", "</a:t>
            </a:r>
            <a:r>
              <a:rPr lang="en-US" dirty="0" err="1"/>
              <a:t>is_admin</a:t>
            </a:r>
            <a:r>
              <a:rPr lang="en-US" dirty="0"/>
              <a:t>": true }</a:t>
            </a: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A420CB-B967-01FE-0EA8-D23A5822E0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22FFC78-4A57-723F-8E1E-EB8121BC08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400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3061C4-ED6E-6295-A00A-A1D3EF348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D581026-F9C8-90A9-3590-1DC370120F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AA08B8-F935-7ACB-9696-E7995194D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vyzerá User model - fillable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EB48E-3728-CFDE-20E8-2E0566766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 protected $fillable = [</a:t>
            </a:r>
          </a:p>
          <a:p>
            <a:pPr marL="0" indent="0">
              <a:buNone/>
            </a:pPr>
            <a:r>
              <a:rPr lang="en-US" dirty="0"/>
              <a:t>        'name',</a:t>
            </a:r>
          </a:p>
          <a:p>
            <a:pPr marL="0" indent="0">
              <a:buNone/>
            </a:pPr>
            <a:r>
              <a:rPr lang="en-US" dirty="0"/>
              <a:t>        'email',</a:t>
            </a:r>
          </a:p>
          <a:p>
            <a:pPr marL="0" indent="0">
              <a:buNone/>
            </a:pPr>
            <a:r>
              <a:rPr lang="en-US" dirty="0"/>
              <a:t>        'password',</a:t>
            </a:r>
          </a:p>
          <a:p>
            <a:pPr marL="0" indent="0">
              <a:buNone/>
            </a:pPr>
            <a:r>
              <a:rPr lang="en-US" dirty="0"/>
              <a:t>        'role',</a:t>
            </a:r>
          </a:p>
          <a:p>
            <a:pPr marL="0" indent="0">
              <a:buNone/>
            </a:pPr>
            <a:r>
              <a:rPr lang="en-US" dirty="0"/>
              <a:t>    ];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F489F6-F7D4-4F0F-EE92-9DADD8ED1D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8D867BF-33DA-C38B-521C-810F84B760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8967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008788-27FC-2E5E-1BBD-154ADBB97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18D87E2-C404-15FA-551E-4902BA7FC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D85CA8-5E86-E923-6B12-D058EC9C2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vyzerá User model – fillable vs guarded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E3E0D-7BEE-3A4E-3E01-4EC1947C5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r>
              <a:rPr lang="sk-SK" dirty="0"/>
              <a:t>$fillable: "Tieto polia sú povolené, ostatné zakáž."</a:t>
            </a:r>
          </a:p>
          <a:p>
            <a:r>
              <a:rPr lang="sk-SK" dirty="0"/>
              <a:t>$guarded: "Tieto polia sú zakázané, ostatné povoľ.„</a:t>
            </a:r>
          </a:p>
          <a:p>
            <a:r>
              <a:rPr lang="sk-SK" dirty="0"/>
              <a:t>Obe sa vzťahujú na metódy ako create(), update() a fill().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A772A8-4C09-738F-0461-7C0C3B930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872443-3448-1FE6-D1FD-35EFE5B37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6878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A57401-5978-1786-392B-2428DBCBE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8FC751-671E-BA09-7E8D-741691905B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CC067E-5605-0C77-78AC-9FD6B8EA4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vyzerá User model – hidden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E7700-9D10-0F6B-E7F5-3A6A856AA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 fontScale="92500" lnSpcReduction="20000"/>
          </a:bodyPr>
          <a:lstStyle/>
          <a:p>
            <a:r>
              <a:rPr lang="sk-SK" dirty="0"/>
              <a:t>Premenná </a:t>
            </a:r>
            <a:r>
              <a:rPr lang="sk-SK" b="1" dirty="0"/>
              <a:t>$hidden</a:t>
            </a:r>
            <a:r>
              <a:rPr lang="sk-SK" dirty="0"/>
              <a:t> v modeli Laravel slúži ako </a:t>
            </a:r>
            <a:r>
              <a:rPr lang="sk-SK" b="1" dirty="0"/>
              <a:t>"čierna listina" pre výstup (serializáciu)</a:t>
            </a:r>
            <a:r>
              <a:rPr lang="sk-SK" dirty="0"/>
              <a:t>.</a:t>
            </a:r>
          </a:p>
          <a:p>
            <a:r>
              <a:rPr lang="sk-SK" dirty="0"/>
              <a:t>Zatiaľ čo $fillable riešilo, čo môže do databázy </a:t>
            </a:r>
            <a:r>
              <a:rPr lang="sk-SK" b="1" dirty="0"/>
              <a:t>vstúpiť</a:t>
            </a:r>
            <a:r>
              <a:rPr lang="sk-SK" dirty="0"/>
              <a:t>, $hidden rieši, čo z databázy môže </a:t>
            </a:r>
            <a:r>
              <a:rPr lang="sk-SK" b="1" dirty="0"/>
              <a:t>odísť</a:t>
            </a:r>
            <a:r>
              <a:rPr lang="sk-SK" dirty="0"/>
              <a:t> smerom ku klientovi (napr. do Postmana).</a:t>
            </a: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en-US" dirty="0"/>
              <a:t> protected $hidden = [</a:t>
            </a:r>
          </a:p>
          <a:p>
            <a:pPr marL="0" indent="0">
              <a:buNone/>
            </a:pPr>
            <a:r>
              <a:rPr lang="en-US" dirty="0"/>
              <a:t>        'password',</a:t>
            </a:r>
          </a:p>
          <a:p>
            <a:pPr marL="0" indent="0">
              <a:buNone/>
            </a:pPr>
            <a:r>
              <a:rPr lang="en-US" dirty="0"/>
              <a:t>        '</a:t>
            </a:r>
            <a:r>
              <a:rPr lang="en-US" dirty="0" err="1"/>
              <a:t>remember_token</a:t>
            </a:r>
            <a:r>
              <a:rPr lang="en-US" dirty="0"/>
              <a:t>',</a:t>
            </a:r>
          </a:p>
          <a:p>
            <a:pPr marL="0" indent="0">
              <a:buNone/>
            </a:pPr>
            <a:r>
              <a:rPr lang="en-US" dirty="0"/>
              <a:t>    ];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5CF3DC-FB4B-D290-AC95-3FB9163AA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352FF1-B0BE-655E-FE63-8BEE4435E4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05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80625D-29A3-EDCB-3F13-42DBD5971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7F35E9A-7D2F-996D-D626-7776D0F4DC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B5AD68-31E3-0A78-FAD9-6C414D45F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CE99E4-77EC-03EB-7EA2-68D792BA0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fontScale="92500" lnSpcReduction="20000"/>
          </a:bodyPr>
          <a:lstStyle/>
          <a:p>
            <a:pPr marL="0" indent="0">
              <a:buNone/>
            </a:pPr>
            <a:r>
              <a:rPr lang="sk-SK" dirty="0"/>
              <a:t>namespace App\Http\Controllers\Api;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use App\Http\Controllers\Controller;</a:t>
            </a:r>
          </a:p>
          <a:p>
            <a:pPr marL="0" indent="0">
              <a:buNone/>
            </a:pPr>
            <a:r>
              <a:rPr lang="sk-SK" dirty="0"/>
              <a:t>use App\Models\Category;</a:t>
            </a:r>
          </a:p>
          <a:p>
            <a:pPr marL="0" indent="0">
              <a:buNone/>
            </a:pPr>
            <a:r>
              <a:rPr lang="sk-SK" dirty="0"/>
              <a:t>use Illuminate\Http\Request;</a:t>
            </a:r>
          </a:p>
          <a:p>
            <a:pPr marL="0" indent="0">
              <a:buNone/>
            </a:pPr>
            <a:r>
              <a:rPr lang="sk-SK" dirty="0"/>
              <a:t>use Illuminate\Validation\Rule;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263EA4-1265-7C0A-E393-97351322E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844884-8FCE-984D-B686-BA48F5A93C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4685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53FC93-317C-8B85-719A-98E891E1A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DF5531-3CFC-BB1B-2F75-57C80C934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B924A7-A0D3-4470-F741-D62E49A19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vyzerá User model – casts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F5E133-1224-D318-6C76-BC24FBBF2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 fontScale="62500" lnSpcReduction="20000"/>
          </a:bodyPr>
          <a:lstStyle/>
          <a:p>
            <a:r>
              <a:rPr lang="sk-SK" dirty="0"/>
              <a:t>Databáza ukladá dáta väčšinou ako jednoduché reťazce (stringy) alebo čísla. casts hovorí Laravelu: "Keď tieto dáta vyberáš z DB, zmeň ich na tento PHP typ, a keď ich ukladáš, zmeň ich späť na formát pre DB.„</a:t>
            </a:r>
          </a:p>
          <a:p>
            <a:r>
              <a:rPr lang="sk-SK" dirty="0"/>
              <a:t>Napr dátum sa uloží ako reťazec „2026-05-20 14:00:00“. Ak by sme nemali casts, dostali by sme naspäť string. Vďaka casts dostaneme naspäť Carbon (vylepšený PHP DateTime). Pri password laravel použije Hash::make() metódu, ktorá implementuje hashovací algoritmus Bcrypt</a:t>
            </a: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en-US" dirty="0"/>
              <a:t>protected function casts(): array</a:t>
            </a:r>
          </a:p>
          <a:p>
            <a:pPr marL="0" indent="0">
              <a:buNone/>
            </a:pPr>
            <a:r>
              <a:rPr lang="en-US" dirty="0"/>
              <a:t>    {</a:t>
            </a:r>
          </a:p>
          <a:p>
            <a:pPr marL="0" indent="0">
              <a:buNone/>
            </a:pPr>
            <a:r>
              <a:rPr lang="en-US" dirty="0"/>
              <a:t>        return [</a:t>
            </a:r>
          </a:p>
          <a:p>
            <a:pPr marL="0" indent="0">
              <a:buNone/>
            </a:pPr>
            <a:r>
              <a:rPr lang="en-US" dirty="0"/>
              <a:t>            '</a:t>
            </a:r>
            <a:r>
              <a:rPr lang="en-US" dirty="0" err="1"/>
              <a:t>email_verified_at</a:t>
            </a:r>
            <a:r>
              <a:rPr lang="en-US" dirty="0"/>
              <a:t>' =&gt; 'datetime',</a:t>
            </a:r>
          </a:p>
          <a:p>
            <a:pPr marL="0" indent="0">
              <a:buNone/>
            </a:pPr>
            <a:r>
              <a:rPr lang="en-US" dirty="0"/>
              <a:t>            'password' =&gt; 'hashed',</a:t>
            </a:r>
          </a:p>
          <a:p>
            <a:pPr marL="0" indent="0">
              <a:buNone/>
            </a:pPr>
            <a:r>
              <a:rPr lang="en-US" dirty="0"/>
              <a:t>        ];</a:t>
            </a:r>
          </a:p>
          <a:p>
            <a:pPr marL="0" indent="0">
              <a:buNone/>
            </a:pPr>
            <a:r>
              <a:rPr lang="en-US" dirty="0"/>
              <a:t>    }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5F6ACA-7B8A-EFE5-8D21-EFB5A79779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DE4D98-1A9C-40F4-D1EA-374EF1FE4B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8568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CC9D99-523B-CBEF-B68F-CEFEA556B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E590464-73A7-E75A-C12D-0713277FFF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97726-F887-E20F-72E0-E26971D4B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- importy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EE2DB9-12EC-EDF7-C8FD-4F6D7E450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dirty="0"/>
              <a:t>namespace App\Http\Controllers\Api;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use App\Http\Controllers\Controller;</a:t>
            </a:r>
          </a:p>
          <a:p>
            <a:pPr marL="0" indent="0">
              <a:buNone/>
            </a:pPr>
            <a:r>
              <a:rPr lang="sk-SK" dirty="0"/>
              <a:t>use App\Models\Post;</a:t>
            </a:r>
          </a:p>
          <a:p>
            <a:pPr marL="0" indent="0">
              <a:buNone/>
            </a:pPr>
            <a:r>
              <a:rPr lang="sk-SK" dirty="0"/>
              <a:t>use Illuminate\Http\Request;</a:t>
            </a:r>
          </a:p>
          <a:p>
            <a:pPr marL="0" indent="0">
              <a:buNone/>
            </a:pPr>
            <a:r>
              <a:rPr lang="sk-SK" dirty="0"/>
              <a:t>use Illuminate\Validation\Rule;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5F087C3-5ADC-B3CB-1E9F-E7BEDD703C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26C87E-853E-2235-8021-E52AA73C0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31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836DDD-1F54-3958-6650-7FA4C2811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E77A284-55F3-D71C-20EF-CA27EB15D1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288DEA-B466-E295-AF43-B7CF66BE1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– index()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56B84-662C-2427-2D89-4E1C304684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public function index()</a:t>
            </a:r>
          </a:p>
          <a:p>
            <a:pPr marL="0" indent="0">
              <a:buNone/>
            </a:pPr>
            <a:r>
              <a:rPr lang="en-US" dirty="0"/>
              <a:t>    {</a:t>
            </a:r>
          </a:p>
          <a:p>
            <a:pPr marL="0" indent="0">
              <a:buNone/>
            </a:pPr>
            <a:r>
              <a:rPr lang="en-US" dirty="0"/>
              <a:t>        $posts = Post::with(['author', 'categories'])-&gt;latest()-&gt;get();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/>
              <a:t>        return response()-&gt;</a:t>
            </a:r>
            <a:r>
              <a:rPr lang="en-US" dirty="0" err="1"/>
              <a:t>json</a:t>
            </a:r>
            <a:r>
              <a:rPr lang="en-US" dirty="0"/>
              <a:t>($posts);</a:t>
            </a:r>
          </a:p>
          <a:p>
            <a:pPr marL="0" indent="0">
              <a:buNone/>
            </a:pPr>
            <a:r>
              <a:rPr lang="en-US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F3C085-8EF9-E75F-A291-83AD231CC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515CD0-0CAE-C963-3FC0-44E71C36C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8737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F56D62-A7DA-15CD-F569-2B07118BB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411DEC0-EEBB-E2B0-C115-71ACA5C5D4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EA4B76-B464-C1CA-1ECD-18C123BE3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– index()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66239-CF87-580A-1C32-A39DB24A2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 fontScale="92500" lnSpcReduction="10000"/>
          </a:bodyPr>
          <a:lstStyle/>
          <a:p>
            <a:pPr marL="0" indent="0">
              <a:buNone/>
            </a:pPr>
            <a:r>
              <a:rPr lang="sk-SK" dirty="0"/>
              <a:t> public function index()</a:t>
            </a:r>
          </a:p>
          <a:p>
            <a:pPr marL="0" indent="0">
              <a:buNone/>
            </a:pPr>
            <a:r>
              <a:rPr lang="sk-SK" dirty="0"/>
              <a:t>        {</a:t>
            </a:r>
          </a:p>
          <a:p>
            <a:pPr marL="0" indent="0">
              <a:buNone/>
            </a:pPr>
            <a:r>
              <a:rPr lang="sk-SK" dirty="0"/>
              <a:t>            $posts = Post::with(['author', 'categories'])-&gt;latest()-&gt;get();</a:t>
            </a:r>
          </a:p>
          <a:p>
            <a:pPr marL="0" indent="0">
              <a:buNone/>
            </a:pPr>
            <a:r>
              <a:rPr lang="sk-SK" dirty="0"/>
              <a:t>            //keby chceme pagination</a:t>
            </a:r>
          </a:p>
          <a:p>
            <a:pPr marL="0" indent="0">
              <a:buNone/>
            </a:pPr>
            <a:r>
              <a:rPr lang="sk-SK" dirty="0"/>
              <a:t>            //$posts = Post::with(['author', 'categories'])-&gt;latest()-&gt;paginate(15);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    return response()-&gt;json($posts);</a:t>
            </a:r>
          </a:p>
          <a:p>
            <a:pPr marL="0" indent="0">
              <a:buNone/>
            </a:pPr>
            <a:r>
              <a:rPr lang="sk-SK" dirty="0"/>
              <a:t>    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8A79A5-3BA1-4839-C3ED-926D5EE641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02C555-3A74-A747-8014-7F1B82B91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535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45F721-219D-C310-0B90-6998D0402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B2F327-9B11-7411-9045-2065AD72E8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CCFFC-011C-2E5E-0C4B-3C3079E72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– index()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7BA19-62EE-DFB2-611F-C0EACFB10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 fontScale="92500" lnSpcReduction="10000"/>
          </a:bodyPr>
          <a:lstStyle/>
          <a:p>
            <a:pPr marL="0" indent="0">
              <a:buNone/>
            </a:pPr>
            <a:r>
              <a:rPr lang="sk-SK" dirty="0"/>
              <a:t> public function index()</a:t>
            </a:r>
          </a:p>
          <a:p>
            <a:pPr marL="0" indent="0">
              <a:buNone/>
            </a:pPr>
            <a:r>
              <a:rPr lang="sk-SK" dirty="0"/>
              <a:t>        {</a:t>
            </a:r>
          </a:p>
          <a:p>
            <a:pPr marL="0" indent="0">
              <a:buNone/>
            </a:pPr>
            <a:r>
              <a:rPr lang="sk-SK" dirty="0"/>
              <a:t>            $posts = Post::with(['author', 'categories'])-&gt;latest()-&gt;get();</a:t>
            </a:r>
          </a:p>
          <a:p>
            <a:pPr marL="0" indent="0">
              <a:buNone/>
            </a:pPr>
            <a:r>
              <a:rPr lang="sk-SK" dirty="0"/>
              <a:t>            //keby chceme pagination</a:t>
            </a:r>
          </a:p>
          <a:p>
            <a:pPr marL="0" indent="0">
              <a:buNone/>
            </a:pPr>
            <a:r>
              <a:rPr lang="sk-SK" dirty="0"/>
              <a:t>            //$posts = Post::with(['author', 'categories'])-&gt;latest()-&gt;paginate(15);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    return response()-&gt;json($posts);</a:t>
            </a:r>
          </a:p>
          <a:p>
            <a:pPr marL="0" indent="0">
              <a:buNone/>
            </a:pPr>
            <a:r>
              <a:rPr lang="sk-SK" dirty="0"/>
              <a:t>    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37121E-D212-9BC3-A524-8A369BD89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993F2B-4011-BB98-0CCB-F9EB19A80F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3606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5C6412-2D22-49E9-1C63-13610DF74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22A553-E216-9CF6-BA84-022B4659DF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B0ED14-35EA-8D4D-79EC-5BEFEB405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– store()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E41064-827B-0A7A-012A-99FAAC146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 fontScale="70000" lnSpcReduction="20000"/>
          </a:bodyPr>
          <a:lstStyle/>
          <a:p>
            <a:pPr marL="0" indent="0">
              <a:buNone/>
            </a:pPr>
            <a:r>
              <a:rPr lang="sk-SK" dirty="0"/>
              <a:t> public function store(Request $request)</a:t>
            </a:r>
          </a:p>
          <a:p>
            <a:pPr marL="0" indent="0">
              <a:buNone/>
            </a:pPr>
            <a:r>
              <a:rPr lang="sk-SK" dirty="0"/>
              <a:t>    {</a:t>
            </a:r>
          </a:p>
          <a:p>
            <a:pPr marL="0" indent="0">
              <a:buNone/>
            </a:pPr>
            <a:r>
              <a:rPr lang="sk-SK" dirty="0"/>
              <a:t>        $validated = $request-&gt;validate([</a:t>
            </a:r>
          </a:p>
          <a:p>
            <a:pPr marL="0" indent="0">
              <a:buNone/>
            </a:pPr>
            <a:r>
              <a:rPr lang="sk-SK" dirty="0"/>
              <a:t>            'title'        =&gt; 'required|string|max:255',</a:t>
            </a:r>
          </a:p>
          <a:p>
            <a:pPr marL="0" indent="0">
              <a:buNone/>
            </a:pPr>
            <a:r>
              <a:rPr lang="sk-SK" dirty="0"/>
              <a:t>            'slug'         =&gt; 'required|string|max:255|unique:posts,slug',</a:t>
            </a:r>
          </a:p>
          <a:p>
            <a:pPr marL="0" indent="0">
              <a:buNone/>
            </a:pPr>
            <a:r>
              <a:rPr lang="sk-SK" dirty="0"/>
              <a:t>            'content'      =&gt; 'required|string',</a:t>
            </a:r>
          </a:p>
          <a:p>
            <a:pPr marL="0" indent="0">
              <a:buNone/>
            </a:pPr>
            <a:r>
              <a:rPr lang="sk-SK" dirty="0"/>
              <a:t>            'image_path'   =&gt; 'nullable|string|max:255',</a:t>
            </a:r>
          </a:p>
          <a:p>
            <a:pPr marL="0" indent="0">
              <a:buNone/>
            </a:pPr>
            <a:r>
              <a:rPr lang="sk-SK" dirty="0"/>
              <a:t>            'author_id'    =&gt; 'required|exists:users,id',</a:t>
            </a:r>
          </a:p>
          <a:p>
            <a:pPr marL="0" indent="0">
              <a:buNone/>
            </a:pPr>
            <a:r>
              <a:rPr lang="sk-SK" dirty="0"/>
              <a:t>            'is_published' =&gt; 'boolean', // stačí boolean</a:t>
            </a:r>
          </a:p>
          <a:p>
            <a:pPr marL="0" indent="0">
              <a:buNone/>
            </a:pPr>
            <a:r>
              <a:rPr lang="sk-SK" dirty="0"/>
              <a:t>            'published_at' =&gt; 'nullable|date',</a:t>
            </a:r>
          </a:p>
          <a:p>
            <a:pPr marL="0" indent="0">
              <a:buNone/>
            </a:pPr>
            <a:r>
              <a:rPr lang="sk-SK" dirty="0"/>
              <a:t>            'categories'   =&gt; 'nullable|array',</a:t>
            </a:r>
          </a:p>
          <a:p>
            <a:pPr marL="0" indent="0">
              <a:buNone/>
            </a:pPr>
            <a:r>
              <a:rPr lang="sk-SK" dirty="0"/>
              <a:t>            'categories.*' =&gt; 'exists:categories,id',</a:t>
            </a:r>
          </a:p>
          <a:p>
            <a:pPr marL="0" indent="0">
              <a:buNone/>
            </a:pPr>
            <a:r>
              <a:rPr lang="sk-SK" dirty="0"/>
              <a:t>        ]);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8E3F63-0B09-8BE9-91FA-B2BDCE9C1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6AE55B-F0AF-5436-9317-8CED930DC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5821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490998-A6DB-F02B-54AA-24F5D88E8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C7B0EC-118B-8DE3-F8C6-D5221AE91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38E4B9-0F7E-AEB3-E97C-CBF86928F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– store()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139132-1514-7293-1DE1-00FD46603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 fontScale="62500" lnSpcReduction="20000"/>
          </a:bodyPr>
          <a:lstStyle/>
          <a:p>
            <a:pPr marL="0" indent="0">
              <a:buNone/>
            </a:pPr>
            <a:r>
              <a:rPr lang="sk-SK" dirty="0"/>
              <a:t>        $post = DB::transaction(function () use ($validated) {</a:t>
            </a:r>
          </a:p>
          <a:p>
            <a:pPr marL="0" indent="0">
              <a:buNone/>
            </a:pPr>
            <a:r>
              <a:rPr lang="sk-SK" dirty="0"/>
              <a:t>            $post = Post::create($validated);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    if (!empty($validated['categories'])) {</a:t>
            </a:r>
          </a:p>
          <a:p>
            <a:pPr marL="0" indent="0">
              <a:buNone/>
            </a:pPr>
            <a:r>
              <a:rPr lang="sk-SK" dirty="0"/>
              <a:t>                $post-&gt;categories()-&gt;sync($validated['categories']);</a:t>
            </a:r>
          </a:p>
          <a:p>
            <a:pPr marL="0" indent="0">
              <a:buNone/>
            </a:pPr>
            <a:r>
              <a:rPr lang="sk-SK" dirty="0"/>
              <a:t>            }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    return $post;</a:t>
            </a:r>
          </a:p>
          <a:p>
            <a:pPr marL="0" indent="0">
              <a:buNone/>
            </a:pPr>
            <a:r>
              <a:rPr lang="sk-SK" dirty="0"/>
              <a:t>        });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return response()-&gt;json($post-&gt;load(['author', 'categories']), 201);</a:t>
            </a:r>
          </a:p>
          <a:p>
            <a:pPr marL="0" indent="0">
              <a:buNone/>
            </a:pPr>
            <a:r>
              <a:rPr lang="sk-SK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6EF52D-2DED-AA89-A662-34F36DF305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F28795-2098-A074-538E-5843FF528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975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F4FF3B-5817-0D6F-2CFB-B67B6D2F3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EDAC27-692B-7DEE-AFC6-8C8681431B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4CCD2-0C50-8358-9602-A5A96A6E1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– store()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9D796E-3106-293B-39F9-9D6F2517DC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r>
              <a:rPr lang="sk-SK" b="1" dirty="0"/>
              <a:t>DB::transaction(...) - </a:t>
            </a:r>
            <a:r>
              <a:rPr lang="sk-SK" dirty="0"/>
              <a:t>Hovorí Laravelu: „Všetko, čo sa stane vo vnútri tejto funkcie, považuj za jeden nedeliteľný balík operácií.“ Ak kód vo vnútri dobehne do konca, Laravel zavolá </a:t>
            </a:r>
            <a:r>
              <a:rPr lang="sk-SK" b="1" dirty="0"/>
              <a:t>COMMIT</a:t>
            </a:r>
            <a:r>
              <a:rPr lang="sk-SK" dirty="0"/>
              <a:t> (potvrdenie a trvalé uloženie). Ak vo vnútri vybuchne akákoľvek chyba (Exception), Laravel zavolá </a:t>
            </a:r>
            <a:r>
              <a:rPr lang="sk-SK" b="1" dirty="0"/>
              <a:t>ROLLBACK</a:t>
            </a:r>
            <a:r>
              <a:rPr lang="sk-SK" dirty="0"/>
              <a:t> (vrátenie zmien späť, akoby sa nikdy nič nestalo).</a:t>
            </a:r>
          </a:p>
          <a:p>
            <a:r>
              <a:rPr lang="sk-SK" b="1" dirty="0"/>
              <a:t>Transakcia</a:t>
            </a:r>
            <a:r>
              <a:rPr lang="sk-SK" dirty="0"/>
              <a:t> zabezpečí, že sa buď vykonajú oba kroky úspešne, alebo sa nevykoná ani jeden (všetko sa vráti do pôvodného stavu).</a:t>
            </a:r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F01F81-34F3-BC78-2C06-68018A683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819925F-8F65-4335-458D-F66E8C13F5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480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A10060-2175-26F2-3170-020F665CC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9965A5D-FA42-7165-D9D8-53393FC529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9DFC7C-BA49-0F26-5C06-1459681A3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– store()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ED6F-3DD2-37A9-405F-BE45D4482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r>
              <a:rPr lang="sk-SK" b="1" dirty="0"/>
              <a:t>function () - </a:t>
            </a:r>
            <a:r>
              <a:rPr lang="sk-SK" dirty="0"/>
              <a:t>Toto je </a:t>
            </a:r>
            <a:r>
              <a:rPr lang="sk-SK" b="1" dirty="0"/>
              <a:t>anonymná funkcia</a:t>
            </a:r>
            <a:r>
              <a:rPr lang="sk-SK" dirty="0"/>
              <a:t> (alebo "Closure"). Namiesto toho, aby sme niekde bokom definovali funkciu s názvom a potom ju volali, napíšeme ju priamo ako argument. V podstate hovoríme metóde transaction: „Tu je zoznam úloh, ktoré máš vykonať pod svojím dohľadom.“</a:t>
            </a:r>
          </a:p>
          <a:p>
            <a:r>
              <a:rPr lang="sk-SK" b="1" dirty="0"/>
              <a:t>use ($validated) - </a:t>
            </a:r>
            <a:r>
              <a:rPr lang="sk-SK" dirty="0"/>
              <a:t>Anonymná funkcia je "uzavretá" – nevidí na premenné, ktoré existujú vonku v tvojom Controlleri. Keby tam use ($validated) nebolo, tak vo vnútri funkcie by sme nemali prístup k validovaným dátam. 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6A5A61-6396-D3EC-2D36-A5C4A4197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3D3417-B904-F396-D9B7-BB4BEDB07B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18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F7AD23-ADBD-0A89-5125-1F0268F8D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3782AA-B973-1916-D5A6-B5A0616B57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9C52F9-1F4C-6D07-8464-0503B7694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– show()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F1CDE-6476-599D-7736-038C5B1A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8"/>
            <a:ext cx="9688296" cy="452114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    public function show(Post $post)</a:t>
            </a:r>
          </a:p>
          <a:p>
            <a:pPr marL="0" indent="0">
              <a:buNone/>
            </a:pPr>
            <a:r>
              <a:rPr lang="en-US" dirty="0"/>
              <a:t>    {</a:t>
            </a:r>
          </a:p>
          <a:p>
            <a:pPr marL="0" indent="0">
              <a:buNone/>
            </a:pPr>
            <a:r>
              <a:rPr lang="en-US" dirty="0"/>
              <a:t>        return response()-&gt;</a:t>
            </a:r>
            <a:r>
              <a:rPr lang="en-US" dirty="0" err="1"/>
              <a:t>json</a:t>
            </a:r>
            <a:r>
              <a:rPr lang="en-US" dirty="0"/>
              <a:t>(</a:t>
            </a:r>
          </a:p>
          <a:p>
            <a:pPr marL="0" indent="0">
              <a:buNone/>
            </a:pPr>
            <a:r>
              <a:rPr lang="en-US" dirty="0"/>
              <a:t>            $post-&gt;load(['author', 'categories'])</a:t>
            </a:r>
          </a:p>
          <a:p>
            <a:pPr marL="0" indent="0">
              <a:buNone/>
            </a:pPr>
            <a:r>
              <a:rPr lang="en-US" dirty="0"/>
              <a:t>        );</a:t>
            </a:r>
          </a:p>
          <a:p>
            <a:pPr marL="0" indent="0">
              <a:buNone/>
            </a:pPr>
            <a:r>
              <a:rPr lang="en-US" dirty="0"/>
              <a:t>    }</a:t>
            </a:r>
          </a:p>
          <a:p>
            <a:pPr marL="0" indent="0">
              <a:buNone/>
            </a:pP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8AC935-3FAC-E158-3DC1-A8D694CC0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A4F3ED-4283-547F-A189-135CBD6E9D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453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1421A6-2E1B-8CC7-1CA3-2EF4035DF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208751E-C41C-EFF7-4CA2-708FB891F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228C83-2AB9-E686-03D2-058DEAF52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– index()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5086C-8534-04AC-3730-BE9645E05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public function index()</a:t>
            </a:r>
          </a:p>
          <a:p>
            <a:pPr marL="0" indent="0">
              <a:buNone/>
            </a:pPr>
            <a:r>
              <a:rPr lang="en-US" dirty="0"/>
              <a:t>    {</a:t>
            </a:r>
          </a:p>
          <a:p>
            <a:pPr marL="0" indent="0">
              <a:buNone/>
            </a:pPr>
            <a:r>
              <a:rPr lang="en-US" dirty="0"/>
              <a:t>        //</a:t>
            </a:r>
            <a:r>
              <a:rPr lang="en-US" dirty="0" err="1"/>
              <a:t>created_at</a:t>
            </a:r>
            <a:r>
              <a:rPr lang="en-US" dirty="0"/>
              <a:t> DESC</a:t>
            </a:r>
          </a:p>
          <a:p>
            <a:pPr marL="0" indent="0">
              <a:buNone/>
            </a:pPr>
            <a:r>
              <a:rPr lang="en-US" dirty="0"/>
              <a:t>        return response()-&gt;</a:t>
            </a:r>
            <a:r>
              <a:rPr lang="en-US" dirty="0" err="1"/>
              <a:t>json</a:t>
            </a:r>
            <a:r>
              <a:rPr lang="en-US" dirty="0"/>
              <a:t>(Category::latest()-&gt;get());</a:t>
            </a:r>
          </a:p>
          <a:p>
            <a:pPr marL="0" indent="0">
              <a:buNone/>
            </a:pPr>
            <a:r>
              <a:rPr lang="en-US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5AE0F10-4209-3B1F-FFAE-49D3FC4C2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B0C3DB-9C29-6E33-FD44-B790E604F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5052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0D307B-9F80-B26D-743D-02CC37471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BED803-4F52-063A-AEE8-87F2E2F2DB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3E5D0B-D705-FD66-30D1-E2BB44E1D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– update()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478FA-44AF-202A-D6F5-C766DA9AFE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757105"/>
            <a:ext cx="9688296" cy="4521147"/>
          </a:xfrm>
        </p:spPr>
        <p:txBody>
          <a:bodyPr anchor="t">
            <a:normAutofit fontScale="47500" lnSpcReduction="20000"/>
          </a:bodyPr>
          <a:lstStyle/>
          <a:p>
            <a:pPr marL="0" indent="0">
              <a:buNone/>
            </a:pPr>
            <a:r>
              <a:rPr lang="sk-SK" dirty="0"/>
              <a:t>public function update(Request $request, Post $post)</a:t>
            </a:r>
          </a:p>
          <a:p>
            <a:pPr marL="0" indent="0">
              <a:buNone/>
            </a:pPr>
            <a:r>
              <a:rPr lang="sk-SK" dirty="0"/>
              <a:t>    {</a:t>
            </a:r>
          </a:p>
          <a:p>
            <a:pPr marL="0" indent="0">
              <a:buNone/>
            </a:pPr>
            <a:r>
              <a:rPr lang="sk-SK" dirty="0"/>
              <a:t>        $validated = $request-&gt;validate([</a:t>
            </a:r>
          </a:p>
          <a:p>
            <a:pPr marL="0" indent="0">
              <a:buNone/>
            </a:pPr>
            <a:r>
              <a:rPr lang="sk-SK" dirty="0"/>
              <a:t>            'title'        =&gt; 'sometimes|required|string|max:255',</a:t>
            </a:r>
          </a:p>
          <a:p>
            <a:pPr marL="0" indent="0">
              <a:buNone/>
            </a:pPr>
            <a:r>
              <a:rPr lang="sk-SK" dirty="0"/>
              <a:t>            'slug'         =&gt; [</a:t>
            </a:r>
          </a:p>
          <a:p>
            <a:pPr marL="0" indent="0">
              <a:buNone/>
            </a:pPr>
            <a:r>
              <a:rPr lang="sk-SK" dirty="0"/>
              <a:t>                'sometimes', 'required', 'string', 'max:255',</a:t>
            </a:r>
          </a:p>
          <a:p>
            <a:pPr marL="0" indent="0">
              <a:buNone/>
            </a:pPr>
            <a:r>
              <a:rPr lang="sk-SK" dirty="0"/>
              <a:t>                Rule::unique('posts', 'slug')-&gt;ignore($post-&gt;id),</a:t>
            </a:r>
          </a:p>
          <a:p>
            <a:pPr marL="0" indent="0">
              <a:buNone/>
            </a:pPr>
            <a:r>
              <a:rPr lang="sk-SK" dirty="0"/>
              <a:t>            ],</a:t>
            </a:r>
          </a:p>
          <a:p>
            <a:pPr marL="0" indent="0">
              <a:buNone/>
            </a:pPr>
            <a:r>
              <a:rPr lang="sk-SK" dirty="0"/>
              <a:t>            'content'      =&gt; 'sometimes|required|string',</a:t>
            </a:r>
          </a:p>
          <a:p>
            <a:pPr marL="0" indent="0">
              <a:buNone/>
            </a:pPr>
            <a:r>
              <a:rPr lang="sk-SK" dirty="0"/>
              <a:t>            'image_path'   =&gt; 'nullable|string|max:255',</a:t>
            </a:r>
          </a:p>
          <a:p>
            <a:pPr marL="0" indent="0">
              <a:buNone/>
            </a:pPr>
            <a:r>
              <a:rPr lang="sk-SK" dirty="0"/>
              <a:t>            'author_id'    =&gt; 'sometimes|required|exists:users,id',</a:t>
            </a:r>
          </a:p>
          <a:p>
            <a:pPr marL="0" indent="0">
              <a:buNone/>
            </a:pPr>
            <a:r>
              <a:rPr lang="sk-SK" dirty="0"/>
              <a:t>            'is_published' =&gt; 'sometimes|required|boolean',</a:t>
            </a:r>
          </a:p>
          <a:p>
            <a:pPr marL="0" indent="0">
              <a:buNone/>
            </a:pPr>
            <a:r>
              <a:rPr lang="sk-SK" dirty="0"/>
              <a:t>            'published_at' =&gt; 'nullable|date',</a:t>
            </a:r>
          </a:p>
          <a:p>
            <a:pPr marL="0" indent="0">
              <a:buNone/>
            </a:pPr>
            <a:r>
              <a:rPr lang="sk-SK" dirty="0"/>
              <a:t>            'categories'   =&gt; 'nullable|array',</a:t>
            </a:r>
          </a:p>
          <a:p>
            <a:pPr marL="0" indent="0">
              <a:buNone/>
            </a:pPr>
            <a:r>
              <a:rPr lang="sk-SK" dirty="0"/>
              <a:t>            'categories.*' =&gt; 'exists:categories,id',</a:t>
            </a:r>
          </a:p>
          <a:p>
            <a:pPr marL="0" indent="0">
              <a:buNone/>
            </a:pPr>
            <a:r>
              <a:rPr lang="sk-SK" dirty="0"/>
              <a:t>        ]);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3B4D87-E700-3E27-751A-324D1DB0B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ACA245-EA41-F54E-66D0-DAFEA60F8B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7894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A8782E-3E27-C2E6-2ED1-A5E1B2312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B1CB953-8A5E-68E7-A0D4-0A4915376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821FB1-B8C5-3202-2459-B42CAAC60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– update()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193CD-8659-E00D-4506-40781036A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34832"/>
            <a:ext cx="9688296" cy="4521147"/>
          </a:xfrm>
        </p:spPr>
        <p:txBody>
          <a:bodyPr anchor="t">
            <a:normAutofit fontScale="62500" lnSpcReduction="20000"/>
          </a:bodyPr>
          <a:lstStyle/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r>
              <a:rPr lang="sk-SK" dirty="0"/>
              <a:t>        DB::transaction(function () use ($validated, $post, $request) {</a:t>
            </a:r>
          </a:p>
          <a:p>
            <a:pPr marL="0" indent="0">
              <a:buNone/>
            </a:pPr>
            <a:r>
              <a:rPr lang="sk-SK" dirty="0"/>
              <a:t>            $post-&gt;update($validated);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    if ($request-&gt;has('categories')) {</a:t>
            </a:r>
          </a:p>
          <a:p>
            <a:pPr marL="0" indent="0">
              <a:buNone/>
            </a:pPr>
            <a:r>
              <a:rPr lang="sk-SK" dirty="0"/>
              <a:t>                $post-&gt;categories()-&gt;sync($request-&gt;input('categories', []));</a:t>
            </a:r>
          </a:p>
          <a:p>
            <a:pPr marL="0" indent="0">
              <a:buNone/>
            </a:pPr>
            <a:r>
              <a:rPr lang="sk-SK" dirty="0"/>
              <a:t>            }</a:t>
            </a:r>
          </a:p>
          <a:p>
            <a:pPr marL="0" indent="0">
              <a:buNone/>
            </a:pPr>
            <a:r>
              <a:rPr lang="sk-SK" dirty="0"/>
              <a:t>        });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return response()-&gt;json($post-&gt;load(['author', 'categories']));</a:t>
            </a:r>
          </a:p>
          <a:p>
            <a:pPr marL="0" indent="0">
              <a:buNone/>
            </a:pPr>
            <a:r>
              <a:rPr lang="sk-SK" dirty="0"/>
              <a:t>    }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6D4F13-7EA5-1B6C-AB4A-2FB9129CD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FADB32-15B1-85CC-A5F4-43463CD45F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3287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56F8F0-F827-5894-4B5A-B0479515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D59E61F-4B34-AEB6-85BC-86901333C3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6FFA42-C03D-B29C-AF4E-555619823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PostController – update()  - sync()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F2B425-B0BC-474E-26F8-C64290221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34832"/>
            <a:ext cx="9688296" cy="452114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dirty="0"/>
              <a:t>Predstavme si, že máme článok, ktorý je momentálne v kategóriách </a:t>
            </a:r>
            <a:r>
              <a:rPr lang="sk-SK" b="1" dirty="0"/>
              <a:t>[1, 2, 3]</a:t>
            </a:r>
            <a:r>
              <a:rPr lang="sk-SK" dirty="0"/>
              <a:t>. Používateľ v editovacom formulári zmení kategórie na </a:t>
            </a:r>
            <a:r>
              <a:rPr lang="sk-SK" b="1" dirty="0"/>
              <a:t>[3, 4]</a:t>
            </a:r>
            <a:r>
              <a:rPr lang="sk-SK" dirty="0"/>
              <a:t>. Keď zavoláš $post-&gt;categories()-&gt;sync([3, 4]), Laravel vykoná tri veci naraz:</a:t>
            </a:r>
          </a:p>
          <a:p>
            <a:r>
              <a:rPr lang="sk-SK" b="1" dirty="0"/>
              <a:t>Odstráni (Detach):</a:t>
            </a:r>
            <a:r>
              <a:rPr lang="sk-SK" dirty="0"/>
              <a:t> Vymaže z prepojovacej tabuľky (category_post) kategórie </a:t>
            </a:r>
            <a:r>
              <a:rPr lang="sk-SK" b="1" dirty="0"/>
              <a:t>1</a:t>
            </a:r>
            <a:r>
              <a:rPr lang="sk-SK" dirty="0"/>
              <a:t> a </a:t>
            </a:r>
            <a:r>
              <a:rPr lang="sk-SK" b="1" dirty="0"/>
              <a:t>2</a:t>
            </a:r>
            <a:r>
              <a:rPr lang="sk-SK" dirty="0"/>
              <a:t>, pretože nie sú v novom poli.</a:t>
            </a:r>
          </a:p>
          <a:p>
            <a:r>
              <a:rPr lang="sk-SK" b="1" dirty="0"/>
              <a:t>Ponechá:</a:t>
            </a:r>
            <a:r>
              <a:rPr lang="sk-SK" dirty="0"/>
              <a:t> Kategóriu </a:t>
            </a:r>
            <a:r>
              <a:rPr lang="sk-SK" b="1" dirty="0"/>
              <a:t>3</a:t>
            </a:r>
            <a:r>
              <a:rPr lang="sk-SK" dirty="0"/>
              <a:t> nechá tak, ako je (nič neprepisuje, ak netreba).</a:t>
            </a:r>
          </a:p>
          <a:p>
            <a:r>
              <a:rPr lang="sk-SK" b="1" dirty="0"/>
              <a:t>Pridá (Attach):</a:t>
            </a:r>
            <a:r>
              <a:rPr lang="sk-SK" dirty="0"/>
              <a:t> Pridá kategóriu </a:t>
            </a:r>
            <a:r>
              <a:rPr lang="sk-SK" b="1" dirty="0"/>
              <a:t>4</a:t>
            </a:r>
            <a:r>
              <a:rPr lang="sk-SK" dirty="0"/>
              <a:t>, pretože predtým pri článku nebola.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A04CDC-4D8A-43EE-F197-A796E42C8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B0C9C66-F90B-A40B-79A2-981BB595F8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8575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2592BD-9B1D-DEA9-0699-66FA8A1F0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36F990B-7AB3-7F43-6490-F262EDD36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50D3E7-09A8-B2F4-3B2B-E0A0CAB6E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Manipulácia s many-to-many vzťahmi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42D44-EB6D-4B57-68FD-BD730B8C6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34832"/>
            <a:ext cx="9688296" cy="4521147"/>
          </a:xfrm>
        </p:spPr>
        <p:txBody>
          <a:bodyPr anchor="t">
            <a:normAutofit/>
          </a:bodyPr>
          <a:lstStyle/>
          <a:p>
            <a:r>
              <a:rPr lang="sk-SK" dirty="0"/>
              <a:t>Sync() je len jeden zo spôsobov. Existujú aj iné spôsoby ako toto isté docieliť. Mohli by sme používať metódy</a:t>
            </a:r>
            <a:r>
              <a:rPr lang="sk-SK" b="1" dirty="0"/>
              <a:t> attach()</a:t>
            </a:r>
            <a:r>
              <a:rPr lang="sk-SK" dirty="0"/>
              <a:t> na pridanie nového pripojenia a </a:t>
            </a:r>
            <a:r>
              <a:rPr lang="sk-SK" b="1" dirty="0"/>
              <a:t>dettach()</a:t>
            </a:r>
            <a:r>
              <a:rPr lang="sk-SK" dirty="0"/>
              <a:t> na odstránenie starého.</a:t>
            </a:r>
          </a:p>
          <a:p>
            <a:r>
              <a:rPr lang="sk-SK" b="1" dirty="0"/>
              <a:t>$post-&gt;categories()-&gt;attach([5])</a:t>
            </a:r>
            <a:r>
              <a:rPr lang="sk-SK" dirty="0"/>
              <a:t>; - K článku sa pridá kategória 5. Ak už tam bola, v databáze môže vzniknúť duplikát (ak nemáš unikátny kľúč).</a:t>
            </a:r>
          </a:p>
          <a:p>
            <a:r>
              <a:rPr lang="sk-SK" b="1" dirty="0"/>
              <a:t>$post-&gt;categories()-&gt;detach([1])</a:t>
            </a:r>
            <a:r>
              <a:rPr lang="sk-SK" dirty="0"/>
              <a:t>; - Článok už nebude patriť do kategórie 1. Ostatné kategórie zostanú nedotknuté.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52DC37-7930-DAFD-4846-F352DF78C7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F654EFB-B25B-7284-0E39-A6BB874E4A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8435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11F3AC-957A-9179-87A5-D8DA7AD92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304D28E-4E2C-B85E-AADB-89C898467D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FB94C5-EB9C-FA80-4786-07CD3C12A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Manipulácia s many-to-many vzťahmi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BFF8EF-5063-6A25-2009-8AE44F060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34832"/>
            <a:ext cx="9688296" cy="4521147"/>
          </a:xfrm>
        </p:spPr>
        <p:txBody>
          <a:bodyPr anchor="t">
            <a:normAutofit/>
          </a:bodyPr>
          <a:lstStyle/>
          <a:p>
            <a:r>
              <a:rPr lang="sk-SK" b="1" dirty="0"/>
              <a:t>$post-&gt;categories()-&gt;toggle([1, 2]); </a:t>
            </a:r>
            <a:r>
              <a:rPr lang="sk-SK" dirty="0"/>
              <a:t>- Ak článok mal kategóriu 1, tak ju odstráni. Ak nemal kategóriu 2, tak ju pridá.</a:t>
            </a:r>
          </a:p>
          <a:p>
            <a:r>
              <a:rPr lang="sk-SK" b="1" dirty="0"/>
              <a:t>syncWithoutDetaching() - </a:t>
            </a:r>
            <a:r>
              <a:rPr lang="sk-SK" dirty="0"/>
              <a:t>Pridá nové kategórie, ale tie staré, ktoré v poli chýbajú, </a:t>
            </a:r>
            <a:r>
              <a:rPr lang="sk-SK" b="1" dirty="0"/>
              <a:t>nevymaže</a:t>
            </a:r>
            <a:r>
              <a:rPr lang="sk-SK" dirty="0"/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E018D6-BB51-57E5-84E2-FF533E14D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6C4F12-6822-5318-A7BA-9F16935982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4598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F6F30A-3691-1F33-2FD4-79DDE5DB5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697AEE9-C18C-AFA7-3B22-9E097CE835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C02605-831E-4F0E-16E7-3CFA8AF53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Manipulácia s many-to-many vzťahmi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1E1C5F-EA4F-CC2D-B09C-1FAA08B05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4021DC-AB5F-D426-F92D-178352743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A367FA-08E3-91CD-DA8C-5CD7BFC274D6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538254"/>
          <a:ext cx="10515600" cy="2926080"/>
        </p:xfrm>
        <a:graphic>
          <a:graphicData uri="http://schemas.openxmlformats.org/drawingml/2006/table">
            <a:tbl>
              <a:tblPr/>
              <a:tblGrid>
                <a:gridCol w="2628900">
                  <a:extLst>
                    <a:ext uri="{9D8B030D-6E8A-4147-A177-3AD203B41FA5}">
                      <a16:colId xmlns:a16="http://schemas.microsoft.com/office/drawing/2014/main" val="385341788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88131516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65366283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0629710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Metóda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Odstráni chýbajúce?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Pridá nové?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Typické použitie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666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sync()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Áno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effectLst/>
                          <a:latin typeface="Google Sans Text"/>
                        </a:rPr>
                        <a:t>Áno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effectLst/>
                          <a:latin typeface="Google Sans Text"/>
                        </a:rPr>
                        <a:t>Update formulár (synchronizácia stavu)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810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attach()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effectLst/>
                          <a:latin typeface="Google Sans Text"/>
                        </a:rPr>
                        <a:t>Nie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effectLst/>
                          <a:latin typeface="Google Sans Text"/>
                        </a:rPr>
                        <a:t>Áno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effectLst/>
                          <a:latin typeface="Google Sans Text"/>
                        </a:rPr>
                        <a:t>Pridanie jednej novej položky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2833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detach()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effectLst/>
                          <a:latin typeface="Google Sans Text"/>
                        </a:rPr>
                        <a:t>Áno (zvolené)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effectLst/>
                          <a:latin typeface="Google Sans Text"/>
                        </a:rPr>
                        <a:t>Nie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effectLst/>
                          <a:latin typeface="Google Sans Text"/>
                        </a:rPr>
                        <a:t>Odobratie prístupu/kategórie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94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toggle()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effectLst/>
                          <a:latin typeface="Google Sans Text"/>
                        </a:rPr>
                        <a:t>Podľa stavu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effectLst/>
                          <a:latin typeface="Google Sans Text"/>
                        </a:rPr>
                        <a:t>Podľa stavu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>
                          <a:effectLst/>
                          <a:latin typeface="Google Sans Text"/>
                        </a:rPr>
                        <a:t>Like tlačidlo alebo prepínač kategórií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0457455"/>
                  </a:ext>
                </a:extLst>
              </a:tr>
            </a:tbl>
          </a:graphicData>
        </a:graphic>
      </p:graphicFrame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67F6A5-C4F2-20B1-50B1-6EE2BF654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71498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00EAAB-C18C-7184-EB10-F7BD888C2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5B43084-A547-B258-0C9A-0EE9F5954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2C2CFE-FC31-BF89-9854-E0FFCD886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PosController – destroy()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D240D-0FDD-1775-2E83-B414EB69D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34832"/>
            <a:ext cx="9688296" cy="452114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dirty="0"/>
              <a:t>public function destroy(Post $post)</a:t>
            </a:r>
          </a:p>
          <a:p>
            <a:pPr marL="0" indent="0">
              <a:buNone/>
            </a:pPr>
            <a:r>
              <a:rPr lang="sk-SK" dirty="0"/>
              <a:t>    {</a:t>
            </a:r>
          </a:p>
          <a:p>
            <a:pPr marL="0" indent="0">
              <a:buNone/>
            </a:pPr>
            <a:r>
              <a:rPr lang="sk-SK" dirty="0"/>
              <a:t>        $post-&gt;delete();</a:t>
            </a:r>
          </a:p>
          <a:p>
            <a:pPr marL="0" indent="0">
              <a:buNone/>
            </a:pPr>
            <a:br>
              <a:rPr lang="sk-SK" dirty="0"/>
            </a:br>
            <a:endParaRPr lang="sk-SK" dirty="0"/>
          </a:p>
          <a:p>
            <a:pPr marL="0" indent="0">
              <a:buNone/>
            </a:pPr>
            <a:r>
              <a:rPr lang="sk-SK" dirty="0"/>
              <a:t>        return response()-&gt;json(['message' =&gt; 'Post deleted successfully.'], 204); // 204 No Content je tiež častá voľba</a:t>
            </a:r>
          </a:p>
          <a:p>
            <a:pPr marL="0" indent="0">
              <a:buNone/>
            </a:pPr>
            <a:r>
              <a:rPr lang="sk-SK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1002063-B988-A672-9B31-149246E223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EE4C6D-61E4-5254-4BFA-B8D3592D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1178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8A18AC-B180-DAAB-CE39-A08221C5C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87EDAD3-A778-F391-72B7-7A2B241E1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7A8A38-002E-63C6-839E-6554967D2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Typy načítania vzťahov v Laraveli – Lazy loading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9B2C9-CBD6-5295-B851-9C7D40878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b="1" dirty="0"/>
              <a:t>Lazy loading - </a:t>
            </a:r>
            <a:r>
              <a:rPr lang="sk-SK" dirty="0"/>
              <a:t>vzťah sa načíta až keď ho použijete</a:t>
            </a:r>
          </a:p>
          <a:p>
            <a:r>
              <a:rPr lang="en-US" b="1" dirty="0"/>
              <a:t>$user = User::find(1);</a:t>
            </a:r>
            <a:r>
              <a:rPr lang="sk-SK" b="1" dirty="0"/>
              <a:t> </a:t>
            </a:r>
            <a:endParaRPr lang="en-US" b="1" dirty="0"/>
          </a:p>
          <a:p>
            <a:r>
              <a:rPr lang="en-US" b="1" dirty="0"/>
              <a:t>$posts = $user-&gt;posts;</a:t>
            </a:r>
            <a:endParaRPr lang="sk-SK" b="1" dirty="0"/>
          </a:p>
          <a:p>
            <a:r>
              <a:rPr lang="sk-SK" dirty="0"/>
              <a:t>Načíta sa user </a:t>
            </a:r>
            <a:r>
              <a:rPr lang="en-US" b="1" dirty="0"/>
              <a:t>SELECT * FROM users WHERE id = 1;</a:t>
            </a:r>
            <a:r>
              <a:rPr lang="sk-SK" b="1" dirty="0"/>
              <a:t> </a:t>
            </a:r>
            <a:r>
              <a:rPr lang="sk-SK" dirty="0"/>
              <a:t>a až potom posts </a:t>
            </a:r>
            <a:r>
              <a:rPr lang="en-US" b="1" dirty="0"/>
              <a:t>SELECT * FROM users WHERE id = 1;</a:t>
            </a:r>
            <a:endParaRPr lang="sk-SK" b="1" dirty="0"/>
          </a:p>
          <a:p>
            <a:endParaRPr lang="sk-SK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A5CB057-2CA2-0650-F2B4-26C01B319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B0E1E79-8640-603A-132A-6106B7123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9830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D82643-3A76-07A7-765F-2999B98AE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DE937A-7F5C-55B3-82F8-53227CD30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DF3F3D-2B77-E6A0-307E-03514F3A3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Typy načítania vzťahov v Laraveli – Lazy loading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AE69C-C098-25B6-DBE5-DFF9294260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$users = User::all();</a:t>
            </a:r>
          </a:p>
          <a:p>
            <a:pPr marL="0" indent="0">
              <a:buNone/>
            </a:pPr>
            <a:r>
              <a:rPr lang="en-US" dirty="0"/>
              <a:t>foreach ($users as $user) {</a:t>
            </a:r>
          </a:p>
          <a:p>
            <a:pPr marL="0" indent="0">
              <a:buNone/>
            </a:pPr>
            <a:r>
              <a:rPr lang="en-US" dirty="0"/>
              <a:t>    $user-&gt;posts;</a:t>
            </a:r>
          </a:p>
          <a:p>
            <a:pPr marL="0" indent="0">
              <a:buNone/>
            </a:pPr>
            <a:r>
              <a:rPr lang="en-US" dirty="0"/>
              <a:t>}</a:t>
            </a:r>
            <a:endParaRPr lang="sk-SK" dirty="0"/>
          </a:p>
          <a:p>
            <a:r>
              <a:rPr lang="sk-SK" dirty="0"/>
              <a:t>N + 1 problém (1 dotaz na users N dotazov na posts)</a:t>
            </a:r>
          </a:p>
          <a:p>
            <a:r>
              <a:rPr lang="sk-SK" dirty="0"/>
              <a:t>Neefektívne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D68C9F-FB29-9AE0-D821-421F8ED00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D67660-411A-CEB4-5656-CA2AC8A10F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556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ECBD96-C1D9-7C69-162F-2F12A961F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03D59AA-0264-FB79-97FA-C16072CD25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ECA976-AEB4-733D-E533-0CA2269BC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Typy načítania vzťahov v Laraveli – Eager loading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DCB27-C9BD-9A9B-3AD8-193A54364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b="1" dirty="0"/>
              <a:t>Eager loading - </a:t>
            </a:r>
            <a:r>
              <a:rPr lang="sk-SK" dirty="0"/>
              <a:t>vzťah sa načíta dopredu</a:t>
            </a:r>
          </a:p>
          <a:p>
            <a:r>
              <a:rPr lang="en-US" b="1" dirty="0"/>
              <a:t>$users = User::with('posts')-&gt;get();</a:t>
            </a:r>
            <a:r>
              <a:rPr lang="sk-SK" b="1" dirty="0"/>
              <a:t> - </a:t>
            </a:r>
            <a:r>
              <a:rPr lang="sk-SK" dirty="0"/>
              <a:t>Laravel urobí </a:t>
            </a:r>
            <a:r>
              <a:rPr lang="en-US" dirty="0"/>
              <a:t>SELECT * FROM users;</a:t>
            </a:r>
            <a:r>
              <a:rPr lang="sk-SK" dirty="0"/>
              <a:t> </a:t>
            </a:r>
            <a:r>
              <a:rPr lang="en-US" dirty="0"/>
              <a:t>SELECT * FROM posts WHERE </a:t>
            </a:r>
            <a:r>
              <a:rPr lang="en-US" dirty="0" err="1"/>
              <a:t>author_id</a:t>
            </a:r>
            <a:r>
              <a:rPr lang="en-US" dirty="0"/>
              <a:t> IN (1,2,3,...);</a:t>
            </a:r>
            <a:endParaRPr lang="sk-SK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BF6580-A049-9BAA-80C5-DA735357A1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8CD9431-C584-EDEA-67FF-FB2010C72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664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182155-135D-62F0-1415-3EFC83AB5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E6031A4-FEC8-946E-41CB-CB80109B31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2412E6-2219-4680-E21B-2F61C0BC3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– index()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53B9F-1292-D141-97F2-387414DB2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response()-&gt;</a:t>
            </a:r>
            <a:r>
              <a:rPr lang="en-US" b="1" dirty="0" err="1"/>
              <a:t>json</a:t>
            </a:r>
            <a:r>
              <a:rPr lang="en-US" b="1" dirty="0"/>
              <a:t>(Category::latest()-&gt;get());</a:t>
            </a:r>
            <a:endParaRPr lang="sk-SK" b="1" dirty="0"/>
          </a:p>
          <a:p>
            <a:r>
              <a:rPr lang="sk-SK" b="1" dirty="0"/>
              <a:t>Category</a:t>
            </a:r>
            <a:r>
              <a:rPr lang="sk-SK" dirty="0"/>
              <a:t> – Eloquent model (importovali sme si) reprezentuje tabuľku category. Volá statickú metódu latest(), ktorá na pozadí zoradí data podľa created_at DESC</a:t>
            </a:r>
          </a:p>
          <a:p>
            <a:r>
              <a:rPr lang="sk-SK" b="1" dirty="0"/>
              <a:t>get()</a:t>
            </a:r>
            <a:r>
              <a:rPr lang="sk-SK" dirty="0"/>
              <a:t> – Spustí dotaz. Bez tohto by sa dotaz nevykonal, iba by sa pripravil</a:t>
            </a:r>
          </a:p>
          <a:p>
            <a:r>
              <a:rPr lang="sk-SK" b="1" dirty="0"/>
              <a:t>response()</a:t>
            </a:r>
            <a:r>
              <a:rPr lang="sk-SK" dirty="0"/>
              <a:t> – Laravel helper funkcia, vytvára HTTP odpoveď  a vďaka </a:t>
            </a:r>
            <a:r>
              <a:rPr lang="sk-SK" b="1" dirty="0"/>
              <a:t>-&gt;json()</a:t>
            </a:r>
            <a:r>
              <a:rPr lang="sk-SK" dirty="0"/>
              <a:t> sa prevedie na json (nastaví HTTP header na Content-Type: application/json)</a:t>
            </a:r>
          </a:p>
          <a:p>
            <a:endParaRPr lang="sk-SK" dirty="0"/>
          </a:p>
          <a:p>
            <a:pPr marL="0" indent="0">
              <a:buNone/>
            </a:pPr>
            <a:r>
              <a:rPr lang="sk-SK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AA918F-896E-A057-1DEF-0FE16B5FB8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13A10B-B08B-3B5B-156F-B38E7C78C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6425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18EBA2-90C8-65AE-B5DE-0E98B35C2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A4A4819-9389-E8AB-50CF-155EF0B49D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1972A0-60E5-69D7-74C0-2B23BC4B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Typy načítania vzťahov v Laraveli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CDAF71-BE7F-6498-197E-68B726E1DC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D15AA31-CBE8-A623-099A-AC6B8AA271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7A99344-EFAC-0160-7A78-84B7F13F5E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883656"/>
              </p:ext>
            </p:extLst>
          </p:nvPr>
        </p:nvGraphicFramePr>
        <p:xfrm>
          <a:off x="838200" y="2172494"/>
          <a:ext cx="10515600" cy="3657600"/>
        </p:xfrm>
        <a:graphic>
          <a:graphicData uri="http://schemas.openxmlformats.org/drawingml/2006/table">
            <a:tbl>
              <a:tblPr/>
              <a:tblGrid>
                <a:gridCol w="2628900">
                  <a:extLst>
                    <a:ext uri="{9D8B030D-6E8A-4147-A177-3AD203B41FA5}">
                      <a16:colId xmlns:a16="http://schemas.microsoft.com/office/drawing/2014/main" val="288814087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81583221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785929913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86786939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Typ Loadingu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Metóda v Laraveli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Kedy ho použiť?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b="1">
                          <a:effectLst/>
                          <a:latin typeface="Google Sans Text"/>
                        </a:rPr>
                        <a:t>Ako je to v tvojom kóde?</a:t>
                      </a:r>
                      <a:endParaRPr lang="pl-PL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09908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Eager Loading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>
                          <a:effectLst/>
                          <a:latin typeface="Google Sans Text"/>
                        </a:rPr>
                        <a:t>::with([...])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>
                          <a:effectLst/>
                          <a:latin typeface="Google Sans Text"/>
                        </a:rPr>
                        <a:t>Keď začíname nový dopyt na </a:t>
                      </a:r>
                      <a:r>
                        <a:rPr lang="sk-SK" b="1" dirty="0">
                          <a:effectLst/>
                          <a:latin typeface="Google Sans Text"/>
                        </a:rPr>
                        <a:t>zoznam</a:t>
                      </a:r>
                      <a:r>
                        <a:rPr lang="sk-SK" dirty="0">
                          <a:effectLst/>
                          <a:latin typeface="Google Sans Text"/>
                        </a:rPr>
                        <a:t> viacerých záznamov.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>
                          <a:effectLst/>
                          <a:latin typeface="Google Sans Text"/>
                        </a:rPr>
                        <a:t>Použité v index(): Post::with(...)-&gt;get().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126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effectLst/>
                          <a:latin typeface="Google Sans Text"/>
                        </a:rPr>
                        <a:t>Lazy Eager Loading</a:t>
                      </a:r>
                      <a:endParaRPr lang="sk-SK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effectLst/>
                          <a:latin typeface="Google Sans Text"/>
                        </a:rPr>
                        <a:t>-&gt;load([...])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>
                          <a:effectLst/>
                          <a:latin typeface="Google Sans Text"/>
                        </a:rPr>
                        <a:t>Keď už </a:t>
                      </a:r>
                      <a:r>
                        <a:rPr lang="sk-SK" b="1" dirty="0">
                          <a:effectLst/>
                          <a:latin typeface="Google Sans Text"/>
                        </a:rPr>
                        <a:t>máme konkrétny model</a:t>
                      </a:r>
                      <a:r>
                        <a:rPr lang="sk-SK" dirty="0">
                          <a:effectLst/>
                          <a:latin typeface="Google Sans Text"/>
                        </a:rPr>
                        <a:t> (napr. z argumentu funkcie) a chceme k nemu dohrať vzťahy.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>
                          <a:effectLst/>
                          <a:latin typeface="Google Sans Text"/>
                        </a:rPr>
                        <a:t>Použité v show(), store() a update(): $post-&gt;load(...).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8567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>
                          <a:effectLst/>
                          <a:latin typeface="Google Sans Text"/>
                        </a:rPr>
                        <a:t>Lazy Loading</a:t>
                      </a:r>
                      <a:endParaRPr lang="sk-SK" dirty="0">
                        <a:effectLst/>
                        <a:latin typeface="Google Sans Text"/>
                      </a:endParaRP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i="1">
                          <a:effectLst/>
                          <a:latin typeface="Google Sans Text"/>
                        </a:rPr>
                        <a:t>$post-&gt;author</a:t>
                      </a:r>
                      <a:r>
                        <a:rPr lang="sk-SK">
                          <a:effectLst/>
                          <a:latin typeface="Google Sans Text"/>
                        </a:rPr>
                        <a:t> (automatické)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>
                          <a:effectLst/>
                          <a:latin typeface="Google Sans Text"/>
                        </a:rPr>
                        <a:t>Nikdy v cykloch!</a:t>
                      </a:r>
                      <a:r>
                        <a:rPr lang="sk-SK" dirty="0">
                          <a:effectLst/>
                          <a:latin typeface="Google Sans Text"/>
                        </a:rPr>
                        <a:t> Iba pri rýchlom debugovaní alebo ak vieme, že ten vzťah použiješ len raz.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>
                          <a:effectLst/>
                          <a:latin typeface="Google Sans Text"/>
                        </a:rPr>
                        <a:t>Nepoužívame</a:t>
                      </a:r>
                    </a:p>
                  </a:txBody>
                  <a:tcPr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7726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238906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31C869-535F-F757-6B56-C99B6F146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64B0828-D0DD-37B2-CEFF-32EB9B2426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5D18AB-E222-201D-45E8-D2BB24A43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3D8F-580D-2774-25E0-521B74017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414021"/>
            <a:ext cx="9688296" cy="4458746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sk-SK" sz="900" dirty="0"/>
              <a:t>class Post extends Model</a:t>
            </a:r>
          </a:p>
          <a:p>
            <a:pPr marL="0" indent="0">
              <a:buNone/>
            </a:pPr>
            <a:r>
              <a:rPr lang="sk-SK" sz="900" dirty="0"/>
              <a:t>{</a:t>
            </a:r>
          </a:p>
          <a:p>
            <a:pPr marL="0" indent="0">
              <a:buNone/>
            </a:pPr>
            <a:r>
              <a:rPr lang="sk-SK" sz="900" dirty="0"/>
              <a:t>    use HasFactory;</a:t>
            </a:r>
            <a:br>
              <a:rPr lang="sk-SK" sz="900" dirty="0"/>
            </a:br>
            <a:endParaRPr lang="sk-SK" sz="900" dirty="0"/>
          </a:p>
          <a:p>
            <a:pPr marL="0" indent="0">
              <a:buNone/>
            </a:pPr>
            <a:r>
              <a:rPr lang="sk-SK" sz="900" dirty="0"/>
              <a:t>    protected $fillable = [</a:t>
            </a:r>
          </a:p>
          <a:p>
            <a:pPr marL="0" indent="0">
              <a:buNone/>
            </a:pPr>
            <a:r>
              <a:rPr lang="sk-SK" sz="900" dirty="0"/>
              <a:t>        'title', 'slug', 'content', 'image_path', 'author_id', 'is_published', 'published_at'</a:t>
            </a:r>
          </a:p>
          <a:p>
            <a:pPr marL="0" indent="0">
              <a:buNone/>
            </a:pPr>
            <a:r>
              <a:rPr lang="sk-SK" sz="900" dirty="0"/>
              <a:t>    ];</a:t>
            </a:r>
          </a:p>
          <a:p>
            <a:pPr marL="0" indent="0">
              <a:buNone/>
            </a:pPr>
            <a:r>
              <a:rPr lang="sk-SK" sz="900" dirty="0"/>
              <a:t>    </a:t>
            </a:r>
          </a:p>
          <a:p>
            <a:pPr marL="0" indent="0">
              <a:buNone/>
            </a:pPr>
            <a:r>
              <a:rPr lang="sk-SK" sz="900" dirty="0"/>
              <a:t>    // Vzťah k autorovi (1:N - článok patrí používateľovi)</a:t>
            </a:r>
          </a:p>
          <a:p>
            <a:pPr marL="0" indent="0">
              <a:buNone/>
            </a:pPr>
            <a:r>
              <a:rPr lang="sk-SK" sz="900" dirty="0"/>
              <a:t>    public function author()</a:t>
            </a:r>
          </a:p>
          <a:p>
            <a:pPr marL="0" indent="0">
              <a:buNone/>
            </a:pPr>
            <a:r>
              <a:rPr lang="sk-SK" sz="900" dirty="0"/>
              <a:t>    {</a:t>
            </a:r>
          </a:p>
          <a:p>
            <a:pPr marL="0" indent="0">
              <a:buNone/>
            </a:pPr>
            <a:r>
              <a:rPr lang="sk-SK" sz="900" dirty="0"/>
              <a:t>        return $this-&gt;belongsTo(User::class, 'author_id');</a:t>
            </a:r>
          </a:p>
          <a:p>
            <a:pPr marL="0" indent="0">
              <a:buNone/>
            </a:pPr>
            <a:r>
              <a:rPr lang="sk-SK" sz="900" dirty="0"/>
              <a:t>    }</a:t>
            </a:r>
          </a:p>
          <a:p>
            <a:pPr marL="0" indent="0">
              <a:buNone/>
            </a:pPr>
            <a:br>
              <a:rPr lang="sk-SK" sz="900" dirty="0"/>
            </a:br>
            <a:endParaRPr lang="sk-SK" sz="900" dirty="0"/>
          </a:p>
          <a:p>
            <a:pPr marL="0" indent="0">
              <a:buNone/>
            </a:pPr>
            <a:r>
              <a:rPr lang="sk-SK" sz="900" dirty="0"/>
              <a:t>    // Vzťah ku kategóriám (M:N - článok má viac kategórií)</a:t>
            </a:r>
          </a:p>
          <a:p>
            <a:pPr marL="0" indent="0">
              <a:buNone/>
            </a:pPr>
            <a:r>
              <a:rPr lang="sk-SK" sz="900" dirty="0"/>
              <a:t>    public function categories()</a:t>
            </a:r>
          </a:p>
          <a:p>
            <a:pPr marL="0" indent="0">
              <a:buNone/>
            </a:pPr>
            <a:r>
              <a:rPr lang="sk-SK" sz="900" dirty="0"/>
              <a:t>    {</a:t>
            </a:r>
          </a:p>
          <a:p>
            <a:pPr marL="0" indent="0">
              <a:buNone/>
            </a:pPr>
            <a:r>
              <a:rPr lang="sk-SK" sz="900" dirty="0"/>
              <a:t>        return $this-&gt;belongsToMany(Category::class);</a:t>
            </a:r>
          </a:p>
          <a:p>
            <a:pPr marL="0" indent="0">
              <a:buNone/>
            </a:pPr>
            <a:r>
              <a:rPr lang="sk-SK" sz="900" dirty="0"/>
              <a:t>    }</a:t>
            </a:r>
          </a:p>
          <a:p>
            <a:pPr marL="0" indent="0">
              <a:buNone/>
            </a:pPr>
            <a:r>
              <a:rPr lang="sk-SK" sz="900" dirty="0"/>
              <a:t>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9F3C94-7932-D929-9060-592C7F286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CEA4A85-1506-A3FC-7954-D9CAE077D3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48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5117B2-2D60-C16E-4783-0F79F8F79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4853537-2304-F9D0-2FED-069EA26E0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89FE75-8619-7C53-2EEC-C0B7CA6E6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– store()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75975F-30BD-B758-B509-1D506D845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19372"/>
            <a:ext cx="9688296" cy="4411745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sk-SK" sz="1400" dirty="0"/>
              <a:t>public function store(Request $request)</a:t>
            </a:r>
          </a:p>
          <a:p>
            <a:pPr marL="0" indent="0">
              <a:buNone/>
            </a:pPr>
            <a:r>
              <a:rPr lang="sk-SK" sz="1400" dirty="0"/>
              <a:t>    {</a:t>
            </a:r>
          </a:p>
          <a:p>
            <a:pPr marL="0" indent="0">
              <a:buNone/>
            </a:pPr>
            <a:r>
              <a:rPr lang="sk-SK" sz="1400" dirty="0"/>
              <a:t>        $validated = $request-&gt;validate([</a:t>
            </a:r>
          </a:p>
          <a:p>
            <a:pPr marL="0" indent="0">
              <a:buNone/>
            </a:pPr>
            <a:r>
              <a:rPr lang="sk-SK" sz="1400" dirty="0"/>
              <a:t>            'name' =&gt; 'required|string|max:120|unique:categories,name',</a:t>
            </a:r>
          </a:p>
          <a:p>
            <a:pPr marL="0" indent="0">
              <a:buNone/>
            </a:pPr>
            <a:r>
              <a:rPr lang="sk-SK" sz="1400" dirty="0"/>
              <a:t>            'slug' =&gt; 'required|string|max:140|unique:categories,slug',</a:t>
            </a:r>
          </a:p>
          <a:p>
            <a:pPr marL="0" indent="0">
              <a:buNone/>
            </a:pPr>
            <a:r>
              <a:rPr lang="sk-SK" sz="1400" dirty="0"/>
              <a:t>        ]);</a:t>
            </a:r>
          </a:p>
          <a:p>
            <a:pPr marL="0" indent="0">
              <a:buNone/>
            </a:pPr>
            <a:br>
              <a:rPr lang="sk-SK" sz="1400" dirty="0"/>
            </a:br>
            <a:endParaRPr lang="sk-SK" sz="1400" dirty="0"/>
          </a:p>
          <a:p>
            <a:pPr marL="0" indent="0">
              <a:buNone/>
            </a:pPr>
            <a:r>
              <a:rPr lang="sk-SK" sz="1400" dirty="0"/>
              <a:t>        $category = Category::create($validated);</a:t>
            </a:r>
          </a:p>
          <a:p>
            <a:pPr marL="0" indent="0">
              <a:buNone/>
            </a:pPr>
            <a:br>
              <a:rPr lang="sk-SK" sz="1400" dirty="0"/>
            </a:br>
            <a:endParaRPr lang="sk-SK" sz="1400" dirty="0"/>
          </a:p>
          <a:p>
            <a:pPr marL="0" indent="0">
              <a:buNone/>
            </a:pPr>
            <a:r>
              <a:rPr lang="sk-SK" sz="1400" dirty="0"/>
              <a:t>        return response()-&gt;json($category, 201);</a:t>
            </a:r>
          </a:p>
          <a:p>
            <a:pPr marL="0" indent="0">
              <a:buNone/>
            </a:pPr>
            <a:r>
              <a:rPr lang="sk-SK" sz="1400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B0F0F2-B7C4-520A-F27C-FFEDDA43FF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2308A6-9F36-95BE-8356-B42A92F7C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695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C0DA50-E920-5C69-0102-CEC51A4A7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4A484FE-2B98-B240-27A9-61D93454F3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F77DB6-BFB5-D92B-D14A-1F448FA10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– store()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C742DD-FE5B-B4F6-3ACD-0B9DE324A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b="1" dirty="0"/>
              <a:t>Request $request – </a:t>
            </a:r>
            <a:r>
              <a:rPr lang="sk-SK" dirty="0"/>
              <a:t>objekt obsahujúci dáta z requestu (Dependency injection + HTTP Request object)</a:t>
            </a:r>
          </a:p>
          <a:p>
            <a:r>
              <a:rPr lang="sk-SK" b="1" dirty="0"/>
              <a:t>Validate() – </a:t>
            </a:r>
            <a:r>
              <a:rPr lang="sk-SK" dirty="0"/>
              <a:t>validačné pravidlá</a:t>
            </a:r>
          </a:p>
          <a:p>
            <a:r>
              <a:rPr lang="sk-SK" b="1" dirty="0"/>
              <a:t>Status kód 201 – </a:t>
            </a:r>
            <a:r>
              <a:rPr lang="sk-SK" dirty="0"/>
              <a:t>created </a:t>
            </a:r>
            <a:endParaRPr lang="en-US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39FEB1-C857-0B6C-E014-E18AFB13AD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FA4B7C-E6E4-AE49-8B02-DCD6C10C72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82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B3083B-26E1-D9BD-45CD-FC5B12DA5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3CD5E6-A034-6289-8100-EA53B1237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9492A4-C33F-6410-3080-C0781D1E9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– show()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21149-4757-6CD1-DAED-2E4E9A6AB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19372"/>
            <a:ext cx="9688296" cy="4411745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dirty="0"/>
              <a:t>public function show(Category $category)</a:t>
            </a:r>
          </a:p>
          <a:p>
            <a:pPr marL="0" indent="0">
              <a:buNone/>
            </a:pPr>
            <a:r>
              <a:rPr lang="en-US" dirty="0"/>
              <a:t>    {</a:t>
            </a:r>
          </a:p>
          <a:p>
            <a:pPr marL="0" indent="0">
              <a:buNone/>
            </a:pPr>
            <a:r>
              <a:rPr lang="en-US" dirty="0"/>
              <a:t>        //$category = Category::</a:t>
            </a:r>
            <a:r>
              <a:rPr lang="en-US" dirty="0" err="1"/>
              <a:t>findorFail</a:t>
            </a:r>
            <a:r>
              <a:rPr lang="en-US" dirty="0"/>
              <a:t>($id);</a:t>
            </a:r>
          </a:p>
          <a:p>
            <a:pPr marL="0" indent="0">
              <a:buNone/>
            </a:pPr>
            <a:r>
              <a:rPr lang="en-US" dirty="0"/>
              <a:t>        return response()-&gt;</a:t>
            </a:r>
            <a:r>
              <a:rPr lang="en-US" dirty="0" err="1"/>
              <a:t>json</a:t>
            </a:r>
            <a:r>
              <a:rPr lang="en-US" dirty="0"/>
              <a:t>($category);</a:t>
            </a:r>
          </a:p>
          <a:p>
            <a:pPr marL="0" indent="0">
              <a:buNone/>
            </a:pPr>
            <a:r>
              <a:rPr lang="en-US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E5B4812-CE23-C474-10B9-BA58D0F35D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1EDB25-993C-00E1-D04E-65014AE94D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72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2DC07B-5C3D-AB50-70FD-605E17069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81663B8-8501-60C1-3767-02E2E7EFE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A11A33-211F-4033-A032-4CF66B28D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– show()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DD57E-E9AA-5428-3E00-318113935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b="1" dirty="0"/>
              <a:t>Category $category </a:t>
            </a:r>
            <a:r>
              <a:rPr lang="sk-SK" dirty="0"/>
              <a:t>- Podľa ID v URL Laravel automaticky načíta používateľa</a:t>
            </a:r>
          </a:p>
          <a:p>
            <a:r>
              <a:rPr lang="sk-SK" b="1" dirty="0"/>
              <a:t>$user </a:t>
            </a:r>
            <a:r>
              <a:rPr lang="sk-SK" dirty="0"/>
              <a:t> - objekt modelu User obsahujúci data z databázy</a:t>
            </a:r>
          </a:p>
          <a:p>
            <a:r>
              <a:rPr lang="sk-SK" b="1" dirty="0"/>
              <a:t>$user-&gt;load(‘posts‘)</a:t>
            </a:r>
            <a:r>
              <a:rPr lang="sk-SK" dirty="0"/>
              <a:t> – Eager loading, načíta vzťah s posts a teda načíta všetky jeho články</a:t>
            </a:r>
          </a:p>
          <a:p>
            <a:r>
              <a:rPr lang="sk-SK" b="1" dirty="0"/>
              <a:t>posts </a:t>
            </a:r>
            <a:r>
              <a:rPr lang="sk-SK" dirty="0"/>
              <a:t> - metóda v modeli User</a:t>
            </a:r>
            <a:endParaRPr lang="en-US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50C18C-C95B-9A0F-43F5-A5D3DB3B94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FF6562-2ACC-F5FB-E208-32DDDE8C17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655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A2E1A0E-0124-4D2F-A963-D7781ED7A0FA}">
  <we:reference id="wa200003964" version="1.0.0.0" store="en-US" storeType="OMEX"/>
  <we:alternateReferences>
    <we:reference id="WA200003964" version="1.0.0.0" store="WA200003964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7358</TotalTime>
  <Words>3527</Words>
  <Application>Microsoft Office PowerPoint</Application>
  <PresentationFormat>Widescreen</PresentationFormat>
  <Paragraphs>479</Paragraphs>
  <Slides>51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Aptos</vt:lpstr>
      <vt:lpstr>Aptos Display</vt:lpstr>
      <vt:lpstr>Arial</vt:lpstr>
      <vt:lpstr>Google Sans Text</vt:lpstr>
      <vt:lpstr>Office Theme</vt:lpstr>
      <vt:lpstr>Backendové technológie</vt:lpstr>
      <vt:lpstr>Čo musíme urobiť</vt:lpstr>
      <vt:lpstr>Category</vt:lpstr>
      <vt:lpstr>Category – index()</vt:lpstr>
      <vt:lpstr>Category – index()</vt:lpstr>
      <vt:lpstr>Category – store()</vt:lpstr>
      <vt:lpstr>Category – store()</vt:lpstr>
      <vt:lpstr>Category – show()</vt:lpstr>
      <vt:lpstr>Category – show()</vt:lpstr>
      <vt:lpstr>Category – update()</vt:lpstr>
      <vt:lpstr>Category – update()</vt:lpstr>
      <vt:lpstr>Category – update()</vt:lpstr>
      <vt:lpstr>Soft Delete</vt:lpstr>
      <vt:lpstr>Category – destroy()</vt:lpstr>
      <vt:lpstr>Ako aktuálne vyzerá Category model</vt:lpstr>
      <vt:lpstr>Ako aktuálne vyzerá Category model</vt:lpstr>
      <vt:lpstr>User – importy</vt:lpstr>
      <vt:lpstr>User – index()</vt:lpstr>
      <vt:lpstr>User – store()</vt:lpstr>
      <vt:lpstr>User – show()</vt:lpstr>
      <vt:lpstr>User – update()</vt:lpstr>
      <vt:lpstr>User – update()</vt:lpstr>
      <vt:lpstr>User – destroy()</vt:lpstr>
      <vt:lpstr>Ako vyzerá User model</vt:lpstr>
      <vt:lpstr>Ako vyzerá User model - fillable</vt:lpstr>
      <vt:lpstr>Ako vyzerá User model - fillable</vt:lpstr>
      <vt:lpstr>Ako vyzerá User model - fillable</vt:lpstr>
      <vt:lpstr>Ako vyzerá User model – fillable vs guarded</vt:lpstr>
      <vt:lpstr>Ako vyzerá User model – hidden</vt:lpstr>
      <vt:lpstr>Ako vyzerá User model – casts</vt:lpstr>
      <vt:lpstr>PostController - importy</vt:lpstr>
      <vt:lpstr>PostController – index()</vt:lpstr>
      <vt:lpstr>PostController – index()</vt:lpstr>
      <vt:lpstr>PostController – index()</vt:lpstr>
      <vt:lpstr>PostController – store()</vt:lpstr>
      <vt:lpstr>PostController – store()</vt:lpstr>
      <vt:lpstr>PostController – store()</vt:lpstr>
      <vt:lpstr>PostController – store()</vt:lpstr>
      <vt:lpstr>PostController – show()</vt:lpstr>
      <vt:lpstr>PostController – update()</vt:lpstr>
      <vt:lpstr>PostController – update()</vt:lpstr>
      <vt:lpstr>PostController – update()  - sync()</vt:lpstr>
      <vt:lpstr>Manipulácia s many-to-many vzťahmi</vt:lpstr>
      <vt:lpstr>Manipulácia s many-to-many vzťahmi</vt:lpstr>
      <vt:lpstr>Manipulácia s many-to-many vzťahmi</vt:lpstr>
      <vt:lpstr>PosController – destroy()</vt:lpstr>
      <vt:lpstr>Typy načítania vzťahov v Laraveli – Lazy loading</vt:lpstr>
      <vt:lpstr>Typy načítania vzťahov v Laraveli – Lazy loading</vt:lpstr>
      <vt:lpstr>Typy načítania vzťahov v Laraveli – Eager loading</vt:lpstr>
      <vt:lpstr>Typy načítania vzťahov v Laraveli </vt:lpstr>
      <vt:lpstr>Post Model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213</cp:revision>
  <dcterms:created xsi:type="dcterms:W3CDTF">2026-02-24T11:30:55Z</dcterms:created>
  <dcterms:modified xsi:type="dcterms:W3CDTF">2026-03-27T12:38:37Z</dcterms:modified>
</cp:coreProperties>
</file>