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8" r:id="rId3"/>
    <p:sldId id="259" r:id="rId4"/>
    <p:sldId id="260" r:id="rId5"/>
    <p:sldId id="261" r:id="rId6"/>
    <p:sldId id="266" r:id="rId7"/>
    <p:sldId id="267" r:id="rId8"/>
    <p:sldId id="264" r:id="rId9"/>
    <p:sldId id="265" r:id="rId10"/>
    <p:sldId id="268" r:id="rId11"/>
    <p:sldId id="269" r:id="rId12"/>
    <p:sldId id="270" r:id="rId13"/>
    <p:sldId id="276" r:id="rId14"/>
    <p:sldId id="272" r:id="rId15"/>
    <p:sldId id="273" r:id="rId16"/>
    <p:sldId id="274" r:id="rId17"/>
    <p:sldId id="275" r:id="rId18"/>
    <p:sldId id="277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3" r:id="rId32"/>
    <p:sldId id="292" r:id="rId33"/>
    <p:sldId id="299" r:id="rId34"/>
    <p:sldId id="294" r:id="rId35"/>
    <p:sldId id="295" r:id="rId36"/>
    <p:sldId id="296" r:id="rId37"/>
    <p:sldId id="298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49368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C0D41-0AA3-6895-8661-1C1AE02A45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1CBDAB-18C5-6239-5257-BBBA10BFC3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8180C7-6CFE-2FC1-5DC3-CF183D88F0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C4A55-534B-E011-11E0-15050548F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32517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2ABF5-2062-74BA-966D-9D2564917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C8FDD2-F6C4-6332-4ACD-7EE2326DDD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61D27-9D32-10E9-FD3B-C0F055FAF9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434C88-3FE2-5AB9-6D57-602E67A5C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40623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18972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CDF10-51AF-D1FD-FDEE-1955D783E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C5560D-DE1E-04C6-1D61-1F829DC49D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F84BAD-59D1-0949-34FB-CFB5820C89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2D68D8-7D77-E999-B3D0-0D789C4A74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02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D70EC-E431-D79E-4317-B3552A5C3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2DA3FD-741A-B6D0-F8E2-8E5AD281D0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E1B52C-61F5-E2B3-C387-1A94A67334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2B17B6-6845-8387-C38F-D2F42A2D94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35410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5C62A-7266-3472-E8B4-808078AB4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341D5-B8CB-BCF0-889C-BE790AA5D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63C97E-EFA4-87FC-F28D-51196F8B0E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805EB-0D06-D619-9B49-BF6B8E9FCB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03500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4BE12-291D-67A1-1C14-C39BB5EFA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7539A8-0E61-CF43-D684-A6501C2E4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E933-70E9-34F5-47A4-CC6C6C992D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D497E2-586C-5D8D-E9D2-5B0C93CFBB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92356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4641B-84A3-4988-63ED-CDF4494D7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6A7703-9F53-8871-6D34-DD0E4B15E6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AE54F4-8B68-D0A7-9A39-812C28572C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F298D-2076-E0E0-5C9B-C428BF875B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63405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E816D-C332-085C-A92A-CC6580A5A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DEC399-F3DB-A262-54EE-DC77190B2A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48305-4E29-AE9A-6175-638E0EFF5C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AB06E-52FE-235C-5D54-48F8C00D2B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06228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A96F0-07A4-3040-D611-2B02B2A0E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10A043-04B9-4B9C-18E8-B08D78D66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799171-B5D0-EF34-1345-D6ACF6AB8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D09B4-1BED-A911-7038-B3BAE8F646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44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2089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13. 3. 2026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Backendové technológie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79FA55-C0FB-B6AE-E2E6-E0C76B06A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4A5682A-AA39-1524-FF48-64C8E9B58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3D0241-0093-C86C-A147-96C7F4182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add_role_to_users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946B1-5692-C3D7-EDE3-90B6B0FC1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public function down(): void</a:t>
            </a:r>
          </a:p>
          <a:p>
            <a:pPr marL="0" indent="0">
              <a:buNone/>
            </a:pPr>
            <a:r>
              <a:rPr lang="sk-SK" dirty="0"/>
              <a:t>    {</a:t>
            </a:r>
          </a:p>
          <a:p>
            <a:pPr marL="0" indent="0">
              <a:buNone/>
            </a:pPr>
            <a:r>
              <a:rPr lang="sk-SK" dirty="0"/>
              <a:t>        Schema::table('users', function (Blueprint $table) {</a:t>
            </a:r>
          </a:p>
          <a:p>
            <a:pPr marL="0" indent="0">
              <a:buNone/>
            </a:pPr>
            <a:r>
              <a:rPr lang="sk-SK" dirty="0"/>
              <a:t>            $table-&gt;dropColumn('role');</a:t>
            </a:r>
          </a:p>
          <a:p>
            <a:pPr marL="0" indent="0">
              <a:buNone/>
            </a:pPr>
            <a:r>
              <a:rPr lang="sk-SK" dirty="0"/>
              <a:t>        });</a:t>
            </a:r>
          </a:p>
          <a:p>
            <a:pPr marL="0" indent="0">
              <a:buNone/>
            </a:pPr>
            <a:r>
              <a:rPr lang="sk-SK" dirty="0"/>
              <a:t>   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D8E49C-1ADA-7C63-183D-5E397A2E1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B6F53E-BC81-6565-B1B2-818E62776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33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2D9C08-1F18-C51B-80B6-1BD55ECFF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482438-9323-7D46-99C7-28755239E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DBE418-BCF2-6348-F1EF-890888969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73DB8-4BD7-7244-0862-82BD2F43A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sk-SK" dirty="0"/>
              <a:t>public function up(): void</a:t>
            </a:r>
            <a:br>
              <a:rPr lang="sk-SK" dirty="0"/>
            </a:br>
            <a:r>
              <a:rPr lang="sk-SK" dirty="0"/>
              <a:t>    {</a:t>
            </a:r>
            <a:br>
              <a:rPr lang="sk-SK" dirty="0"/>
            </a:br>
            <a:r>
              <a:rPr lang="sk-SK" dirty="0"/>
              <a:t>        Schema::create('categories', function (Blueprint $table) {</a:t>
            </a:r>
            <a:br>
              <a:rPr lang="sk-SK" dirty="0"/>
            </a:br>
            <a:r>
              <a:rPr lang="sk-SK" dirty="0"/>
              <a:t>            $table-&gt;id();</a:t>
            </a:r>
            <a:br>
              <a:rPr lang="sk-SK" dirty="0"/>
            </a:br>
            <a:r>
              <a:rPr lang="sk-SK" dirty="0"/>
              <a:t>            $table-&gt;string('name', 120)-&gt;unique();</a:t>
            </a:r>
            <a:br>
              <a:rPr lang="sk-SK" dirty="0"/>
            </a:br>
            <a:r>
              <a:rPr lang="sk-SK" dirty="0"/>
              <a:t>            $table-&gt;string('slug', 140)-&gt;unique();</a:t>
            </a:r>
            <a:br>
              <a:rPr lang="sk-SK" dirty="0"/>
            </a:br>
            <a:r>
              <a:rPr lang="sk-SK" dirty="0"/>
              <a:t>            $table-&gt;timestamps();</a:t>
            </a:r>
            <a:br>
              <a:rPr lang="sk-SK" dirty="0"/>
            </a:br>
            <a:r>
              <a:rPr lang="sk-SK" dirty="0"/>
              <a:t>        });</a:t>
            </a:r>
            <a:br>
              <a:rPr lang="sk-SK" dirty="0"/>
            </a:br>
            <a:r>
              <a:rPr lang="sk-SK" dirty="0"/>
              <a:t>    }</a:t>
            </a:r>
            <a:br>
              <a:rPr lang="sk-SK" dirty="0"/>
            </a:b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F75C95-DF74-8037-8606-2669F4CBA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5F40CA-F6D5-DB95-CA0A-876B422EF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032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D3D67A-60E1-7672-B4AC-F531219A6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101D07-D178-D26A-0386-296C49E74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2D32B0-F7CE-CF83-ECFD-19E5B8526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CDF41-E04A-097D-5A38-44C7073DB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142" y="1715679"/>
            <a:ext cx="10185194" cy="4684694"/>
          </a:xfrm>
        </p:spPr>
        <p:txBody>
          <a:bodyPr anchor="t">
            <a:normAutofit fontScale="92500" lnSpcReduction="10000"/>
          </a:bodyPr>
          <a:lstStyle/>
          <a:p>
            <a:pPr marL="0" indent="0">
              <a:buNone/>
            </a:pPr>
            <a:r>
              <a:rPr lang="sk-SK" sz="1800" dirty="0"/>
              <a:t>public function up(): void</a:t>
            </a:r>
            <a:br>
              <a:rPr lang="sk-SK" sz="1800" dirty="0"/>
            </a:br>
            <a:r>
              <a:rPr lang="sk-SK" sz="1800" dirty="0"/>
              <a:t>    {</a:t>
            </a:r>
            <a:br>
              <a:rPr lang="sk-SK" sz="1800" dirty="0"/>
            </a:br>
            <a:r>
              <a:rPr lang="sk-SK" sz="1800" dirty="0"/>
              <a:t>        Schema::create('posts', function (Blueprint $table) {</a:t>
            </a:r>
            <a:br>
              <a:rPr lang="sk-SK" sz="1800" dirty="0"/>
            </a:br>
            <a:r>
              <a:rPr lang="sk-SK" sz="1800" dirty="0"/>
              <a:t>            $table-&gt;id();</a:t>
            </a:r>
            <a:br>
              <a:rPr lang="sk-SK" sz="1800" dirty="0"/>
            </a:br>
            <a:br>
              <a:rPr lang="sk-SK" sz="1800" dirty="0"/>
            </a:br>
            <a:r>
              <a:rPr lang="sk-SK" sz="1800" dirty="0"/>
              <a:t>            $table-&gt;string('title');</a:t>
            </a:r>
            <a:br>
              <a:rPr lang="sk-SK" sz="1800" dirty="0"/>
            </a:br>
            <a:r>
              <a:rPr lang="sk-SK" sz="1800" dirty="0"/>
              <a:t>            $table-&gt;string('slug')-&gt;unique();</a:t>
            </a:r>
            <a:br>
              <a:rPr lang="sk-SK" sz="1800" dirty="0"/>
            </a:br>
            <a:r>
              <a:rPr lang="sk-SK" sz="1800" dirty="0"/>
              <a:t>            $table-&gt;longText('content');</a:t>
            </a:r>
            <a:br>
              <a:rPr lang="sk-SK" sz="1800" dirty="0"/>
            </a:br>
            <a:r>
              <a:rPr lang="sk-SK" sz="1800" dirty="0"/>
              <a:t>            $table-&gt;string('image_path')-&gt;nullable();</a:t>
            </a:r>
            <a:br>
              <a:rPr lang="sk-SK" sz="1800" dirty="0"/>
            </a:br>
            <a:br>
              <a:rPr lang="sk-SK" sz="1800" dirty="0"/>
            </a:br>
            <a:r>
              <a:rPr lang="sk-SK" sz="1800" dirty="0"/>
              <a:t>            $table-&gt;foreignId('author_id')</a:t>
            </a:r>
            <a:br>
              <a:rPr lang="sk-SK" sz="1800" dirty="0"/>
            </a:br>
            <a:r>
              <a:rPr lang="sk-SK" sz="1800" dirty="0"/>
              <a:t>                -&gt;constrained('users')</a:t>
            </a:r>
            <a:br>
              <a:rPr lang="sk-SK" sz="1800" dirty="0"/>
            </a:br>
            <a:r>
              <a:rPr lang="sk-SK" sz="1800" dirty="0"/>
              <a:t>                -&gt;restrictOnDelete()</a:t>
            </a:r>
            <a:br>
              <a:rPr lang="sk-SK" sz="1800" dirty="0"/>
            </a:br>
            <a:r>
              <a:rPr lang="sk-SK" sz="1800" dirty="0"/>
              <a:t>                -&gt;cascadeOnUpdate();</a:t>
            </a:r>
            <a:br>
              <a:rPr lang="sk-SK" sz="1800" dirty="0"/>
            </a:br>
            <a:br>
              <a:rPr lang="sk-SK" sz="1800" dirty="0"/>
            </a:br>
            <a:r>
              <a:rPr lang="sk-SK" sz="1800" dirty="0"/>
              <a:t>            $table-&gt;boolean('is_published')-&gt;default(false);</a:t>
            </a:r>
            <a:br>
              <a:rPr lang="sk-SK" sz="1800" dirty="0"/>
            </a:br>
            <a:r>
              <a:rPr lang="sk-SK" sz="1800" dirty="0"/>
              <a:t>            $table-&gt;timestamp('published_at')-&gt;nullable();</a:t>
            </a:r>
            <a:br>
              <a:rPr lang="sk-SK" sz="1800" dirty="0"/>
            </a:br>
            <a:br>
              <a:rPr lang="sk-SK" sz="1800" dirty="0"/>
            </a:br>
            <a:r>
              <a:rPr lang="sk-SK" sz="1800" dirty="0"/>
              <a:t>            $table-&gt;timestamps();</a:t>
            </a:r>
            <a:br>
              <a:rPr lang="sk-SK" sz="1800" dirty="0"/>
            </a:br>
            <a:r>
              <a:rPr lang="sk-SK" sz="1800" dirty="0"/>
              <a:t>        });</a:t>
            </a:r>
            <a:br>
              <a:rPr lang="sk-SK" sz="1800" dirty="0"/>
            </a:br>
            <a:r>
              <a:rPr lang="sk-SK" sz="1800" dirty="0"/>
              <a:t>   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848E6C-E345-02B9-837D-10BFC4D4B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A58308-BC8F-9CEB-083B-246978811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1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7F557E-EC17-8DD2-3347-F2A9610A5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F4B474E-A7D2-23A1-E1EC-258844EA7F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2FD98-D044-5F45-BD5C-54A644331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800E7-A821-BD17-8AB6-179B3376E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142" y="1715679"/>
            <a:ext cx="10185194" cy="4684694"/>
          </a:xfrm>
        </p:spPr>
        <p:txBody>
          <a:bodyPr anchor="t">
            <a:normAutofit/>
          </a:bodyPr>
          <a:lstStyle/>
          <a:p>
            <a:r>
              <a:rPr lang="sk-SK" sz="1800" b="1" dirty="0"/>
              <a:t>$table-&gt;foreignId('author_id') </a:t>
            </a:r>
            <a:r>
              <a:rPr lang="sk-SK" sz="1800" dirty="0"/>
              <a:t>- Vytvorí v tabuľke stĺpec author_id, ktorý bude slúžiť ako cudzí kľúč (Foreign Key). Laravel automaticky predpokladá, že tento stĺpec bude typu unsignedBigInteger (veľké celé kladné číslo), čo sa presne zhoduje s typickým ID v iných tabuľkách.</a:t>
            </a:r>
          </a:p>
          <a:p>
            <a:r>
              <a:rPr lang="sk-SK" sz="1800" b="1" dirty="0"/>
              <a:t>-&gt;constrained('users‘) </a:t>
            </a:r>
            <a:r>
              <a:rPr lang="sk-SK" sz="1800" dirty="0"/>
              <a:t>– Hovorí, že tento stĺpec nie je len náhodné číslo ale je to ID v tabuľke users.</a:t>
            </a:r>
          </a:p>
          <a:p>
            <a:r>
              <a:rPr lang="sk-SK" sz="1800" b="1" dirty="0"/>
              <a:t>-&gt;restrictOnDelete() </a:t>
            </a:r>
            <a:r>
              <a:rPr lang="sk-SK" sz="1800" dirty="0"/>
              <a:t>-  Definuje pravidlo pre mazanie. Ak sa niekto pokúsi vymazať používateľa z tabuľky users, ktorý je zapísaný ako autor v tejto tabuľke, databáza to zakáže (zablokuje). Napr. ak chceme zabrániť tomu, aby niekto omylom vymazal autora, kým sú v systéme stále jeho články. Najprv by musel vymazať články, až potom autora. Ak by sme chceli pri mazaní autora automaticky mazať aj jeho články, použili by sme </a:t>
            </a:r>
            <a:r>
              <a:rPr lang="sk-SK" sz="1800" b="1" dirty="0"/>
              <a:t>cacadeOnDelete()</a:t>
            </a:r>
          </a:p>
          <a:p>
            <a:r>
              <a:rPr lang="sk-SK" sz="1800" b="1" dirty="0"/>
              <a:t>-&gt;cascadeOnUpdate() </a:t>
            </a:r>
            <a:r>
              <a:rPr lang="sk-SK" sz="1800" dirty="0"/>
              <a:t>– Definuje pravidlo pre aktualizáciu. Ak by sa náhodou zmenilo ID používateľa v tabuľke users (napríklad z 1 na 10), táto zmena sa "preleje" (ako kaskáda) aj do tejto tabuľky. Všetky záznamy, ktoré mali author_id = 1, sa automaticky zmenia na 10. ID sa menia málokedy, ale toto pravidlo zaručuje, že vzťah ostane neporušený.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3E8454-848E-CF09-29FE-1075FC640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76E262-91E8-7BA6-B198-29C3816970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89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A6705E-C595-1B0B-C17B-AC03B8C89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B4A3E84-449B-EC13-F5CE-EFE03DAD9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E0C61D-971D-0754-DE92-80EB9AD84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category_posts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BA50F-6080-04E2-C8B7-610D1FBE8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sk-SK" sz="1600" dirty="0"/>
              <a:t>public function up(): void</a:t>
            </a:r>
            <a:br>
              <a:rPr lang="sk-SK" sz="1600" dirty="0"/>
            </a:br>
            <a:r>
              <a:rPr lang="sk-SK" sz="1600" dirty="0"/>
              <a:t>    {</a:t>
            </a:r>
            <a:br>
              <a:rPr lang="sk-SK" sz="1600" dirty="0"/>
            </a:br>
            <a:r>
              <a:rPr lang="sk-SK" sz="1600" dirty="0"/>
              <a:t>        Schema::create('category_post', function (Blueprint $table) {</a:t>
            </a:r>
            <a:br>
              <a:rPr lang="sk-SK" sz="1600" dirty="0"/>
            </a:br>
            <a:r>
              <a:rPr lang="sk-SK" sz="1600" dirty="0"/>
              <a:t>            $table-&gt;id();</a:t>
            </a:r>
            <a:br>
              <a:rPr lang="sk-SK" sz="1600" dirty="0"/>
            </a:br>
            <a:br>
              <a:rPr lang="sk-SK" sz="1600" dirty="0"/>
            </a:br>
            <a:r>
              <a:rPr lang="sk-SK" sz="1600" dirty="0"/>
              <a:t>            $table-&gt;foreignId('post_id')</a:t>
            </a:r>
            <a:br>
              <a:rPr lang="sk-SK" sz="1600" dirty="0"/>
            </a:br>
            <a:r>
              <a:rPr lang="sk-SK" sz="1600" dirty="0"/>
              <a:t>                -&gt;constrained('posts')</a:t>
            </a:r>
            <a:br>
              <a:rPr lang="sk-SK" sz="1600" dirty="0"/>
            </a:br>
            <a:r>
              <a:rPr lang="sk-SK" sz="1600" dirty="0"/>
              <a:t>                -&gt;cascadeOnDelete()</a:t>
            </a:r>
            <a:br>
              <a:rPr lang="sk-SK" sz="1600" dirty="0"/>
            </a:br>
            <a:r>
              <a:rPr lang="sk-SK" sz="1600" dirty="0"/>
              <a:t>                -&gt;cascadeOnUpdate();</a:t>
            </a:r>
            <a:br>
              <a:rPr lang="sk-SK" sz="1600" dirty="0"/>
            </a:br>
            <a:br>
              <a:rPr lang="sk-SK" sz="1600" dirty="0"/>
            </a:br>
            <a:r>
              <a:rPr lang="sk-SK" sz="1600" dirty="0"/>
              <a:t>            $table-&gt;foreignId('category_id')</a:t>
            </a:r>
            <a:br>
              <a:rPr lang="sk-SK" sz="1600" dirty="0"/>
            </a:br>
            <a:r>
              <a:rPr lang="sk-SK" sz="1600" dirty="0"/>
              <a:t>                -&gt;constrained('categories')</a:t>
            </a:r>
            <a:br>
              <a:rPr lang="sk-SK" sz="1600" dirty="0"/>
            </a:br>
            <a:r>
              <a:rPr lang="sk-SK" sz="1600" dirty="0"/>
              <a:t>                -&gt;cascadeOnDelete()</a:t>
            </a:r>
            <a:br>
              <a:rPr lang="sk-SK" sz="1600" dirty="0"/>
            </a:br>
            <a:r>
              <a:rPr lang="sk-SK" sz="1600" dirty="0"/>
              <a:t>                -&gt;cascadeOnUpdate();</a:t>
            </a:r>
            <a:br>
              <a:rPr lang="sk-SK" sz="1600" dirty="0"/>
            </a:br>
            <a:br>
              <a:rPr lang="sk-SK" sz="1600" dirty="0"/>
            </a:br>
            <a:r>
              <a:rPr lang="sk-SK" sz="1600" dirty="0"/>
              <a:t>            $table-&gt;timestamps();</a:t>
            </a:r>
            <a:br>
              <a:rPr lang="sk-SK" sz="1600" dirty="0"/>
            </a:br>
            <a:br>
              <a:rPr lang="sk-SK" sz="1600" dirty="0"/>
            </a:br>
            <a:r>
              <a:rPr lang="sk-SK" sz="1600" dirty="0"/>
              <a:t>            $table-&gt;unique(['post_id', 'category_id']);</a:t>
            </a:r>
            <a:br>
              <a:rPr lang="sk-SK" sz="1600" dirty="0"/>
            </a:br>
            <a:r>
              <a:rPr lang="sk-SK" sz="1600" dirty="0"/>
              <a:t>        });</a:t>
            </a:r>
            <a:br>
              <a:rPr lang="sk-SK" sz="1600" dirty="0"/>
            </a:br>
            <a:r>
              <a:rPr lang="sk-SK" sz="1600" dirty="0"/>
              <a:t>    }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0F81F9-4B9F-067C-96A2-4360279F7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CB449F-12F5-CED1-3E19-8C6D5A7DF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21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EC6DA-665F-536A-A7A0-03CDFA557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E142B31-59A1-BEF1-22DF-7DBA5D0179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4C3A79-3A2E-9576-15D5-FE7F16830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Vytvorenie tabuliek/databázy – php artisan migrate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FC8D6-162E-740F-466C-F879AE6F2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dirty="0"/>
              <a:t>Príkaz spustí všetky </a:t>
            </a:r>
            <a:r>
              <a:rPr lang="sk-SK" b="1" dirty="0"/>
              <a:t>nové</a:t>
            </a:r>
            <a:r>
              <a:rPr lang="sk-SK" dirty="0"/>
              <a:t> migrácie, ktoré ešte neboli v databáze aplikované. </a:t>
            </a:r>
          </a:p>
          <a:p>
            <a:r>
              <a:rPr lang="sk-SK" dirty="0"/>
              <a:t>Laravel sa pozrie do svojej špeciálnej tabuľky migrations a porovná ju so súbormi v tvojom priečinku database/migrations. Ak nájde súbor, ktorý v tabuľke migrations nie je, zavolá jeho metódu </a:t>
            </a:r>
            <a:r>
              <a:rPr lang="sk-SK" b="1" dirty="0"/>
              <a:t>up().</a:t>
            </a:r>
          </a:p>
          <a:p>
            <a:r>
              <a:rPr lang="sk-SK" dirty="0"/>
              <a:t>Používame vždy, keď vytvoríme novú migráciu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712C8F-5E5B-5ACB-B1C7-968C140B7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70DE9A-E5BA-7F7E-97F4-C6CF2BD78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970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00762C-A627-29E0-FBFB-20C9E8460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A67DD8-E8DA-AE85-E73B-0ABEAC65B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2CD17D-B4B4-D3DE-9BAC-81D33ED0F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Vrátenie sa späť – php artisan migrate:rollback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8AC2F-70FA-5462-6BFB-29B3506B7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dirty="0"/>
              <a:t>Vráti sa na posledný batch v migrácii.</a:t>
            </a:r>
          </a:p>
          <a:p>
            <a:r>
              <a:rPr lang="sk-SK" dirty="0"/>
              <a:t>Pozrie sa do tabuľky migrations, zistí, ktoré boli spustené ako posledné a na každej z nich zavolá metódu down.</a:t>
            </a:r>
          </a:p>
          <a:p>
            <a:r>
              <a:rPr lang="sk-SK" b="1" dirty="0"/>
              <a:t>Použitie</a:t>
            </a:r>
            <a:r>
              <a:rPr lang="sk-SK" dirty="0"/>
              <a:t>: napr keď sme spustili migrate, ale uvedomili sme si: „Aha, v  users tabuľke chýba stĺpec priezvisko!“. Spravíme rollback a spustíme znovu migrate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EEFF3B-2A15-4009-4D45-9E07D6F98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E9B938-A15F-F96F-4BD1-607A9FC16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5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793C6D-7C60-BE01-E1A9-B87FAC048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C8621EA-BF2D-3413-2F43-1E8D1A14C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372B58-75D6-8110-4DA5-48D379C25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Zmazanie a migrovanie – php artisan migrate:fresh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3431A-BBAB-8E3D-4FF8-4E538538C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dirty="0"/>
              <a:t>Úplne </a:t>
            </a:r>
            <a:r>
              <a:rPr lang="sk-SK" b="1" dirty="0"/>
              <a:t>vymaže všetky tabuľky</a:t>
            </a:r>
            <a:r>
              <a:rPr lang="sk-SK" dirty="0"/>
              <a:t> v databáze (bez ohľadu na migrácie) a potom spustí všetky migrácie od úplného začiatku.</a:t>
            </a:r>
          </a:p>
          <a:p>
            <a:r>
              <a:rPr lang="sk-SK" dirty="0"/>
              <a:t>Tento príkaz </a:t>
            </a:r>
            <a:r>
              <a:rPr lang="sk-SK" b="1" dirty="0"/>
              <a:t>nevolá metódu down()</a:t>
            </a:r>
            <a:r>
              <a:rPr lang="sk-SK" dirty="0"/>
              <a:t>.</a:t>
            </a:r>
            <a:r>
              <a:rPr lang="sk-SK" b="1" dirty="0"/>
              <a:t> </a:t>
            </a:r>
            <a:r>
              <a:rPr lang="sk-SK" dirty="0"/>
              <a:t>Vymaže všetko a potom spustí up() na všetky súbory.</a:t>
            </a:r>
          </a:p>
          <a:p>
            <a:r>
              <a:rPr lang="sk-SK" dirty="0"/>
              <a:t>Prídeme o všetky reálne dáta (používateľov, objednávky atď.), ktoré boli v databáze.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DD70FC-4520-2B2A-25B0-0D29FD276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81CE61-D775-87A2-89DF-C5C9E5A0DB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224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6B8861-8BDD-520A-950E-63946463F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4A47CD-CE72-1803-E713-04B246C84B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8A590D-3FF4-742D-14AB-BE69D95DD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Zmazanie a migrovanie – php artisan migrate:fresh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8D07A-65DD-90DD-4D07-5886FFC23E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dirty="0"/>
              <a:t>Úplne </a:t>
            </a:r>
            <a:r>
              <a:rPr lang="sk-SK" b="1" dirty="0"/>
              <a:t>vymaže všetky tabuľky</a:t>
            </a:r>
            <a:r>
              <a:rPr lang="sk-SK" dirty="0"/>
              <a:t> v databáze (bez ohľadu na migrácie) a potom spustí všetky migrácie od úplného začiatku.</a:t>
            </a:r>
          </a:p>
          <a:p>
            <a:r>
              <a:rPr lang="sk-SK" dirty="0"/>
              <a:t>Tento príkaz </a:t>
            </a:r>
            <a:r>
              <a:rPr lang="sk-SK" b="1" dirty="0"/>
              <a:t>nevolá metódu down()</a:t>
            </a:r>
            <a:r>
              <a:rPr lang="sk-SK" dirty="0"/>
              <a:t>.</a:t>
            </a:r>
            <a:r>
              <a:rPr lang="sk-SK" b="1" dirty="0"/>
              <a:t> </a:t>
            </a:r>
            <a:r>
              <a:rPr lang="sk-SK" dirty="0"/>
              <a:t>Vymaže všetko a potom spustí up() na všetky súbory.</a:t>
            </a:r>
          </a:p>
          <a:p>
            <a:r>
              <a:rPr lang="sk-SK" dirty="0"/>
              <a:t>Prídeme o všetky reálne dáta (používateľov, objednávky atď.), ktoré boli v databáze.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389236-9CC6-02FD-7B05-FC15B4186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333EEE-08BF-CB31-CC22-E3EE279E3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08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289DE9-4086-1005-82F1-F917762C5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239AD7D-5E67-62B6-055B-57C1FA4722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CFD067-A10C-69D0-774B-C76D7A278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Seeder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697EF-9F89-747D-905B-27ADB6A35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b="1" dirty="0"/>
              <a:t>php artisan make:seeder NazovSeeder</a:t>
            </a:r>
          </a:p>
          <a:p>
            <a:r>
              <a:rPr lang="sk-SK" dirty="0"/>
              <a:t>Nachádza sa v </a:t>
            </a:r>
            <a:r>
              <a:rPr lang="sk-SK" b="1" dirty="0"/>
              <a:t>database/seeders</a:t>
            </a:r>
          </a:p>
          <a:p>
            <a:r>
              <a:rPr lang="sk-SK" dirty="0"/>
              <a:t>Plnenie databázy vopred definovanými údajmi</a:t>
            </a:r>
          </a:p>
          <a:p>
            <a:r>
              <a:rPr lang="sk-SK" dirty="0"/>
              <a:t>Nemusíme vytvárať riadky v Phpmyadmin ručne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63577C-9E20-902D-CCD3-65D2D2CA6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A9BF03-575F-B19A-10CA-335951234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93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musíme urobiť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lnSpcReduction="10000"/>
          </a:bodyPr>
          <a:lstStyle/>
          <a:p>
            <a:r>
              <a:rPr lang="sk-SK" dirty="0"/>
              <a:t>Odstránime doterajšie testovacie controllery s dátami v poli</a:t>
            </a:r>
          </a:p>
          <a:p>
            <a:r>
              <a:rPr lang="sk-SK" dirty="0"/>
              <a:t>Ponecháme si REST štruktúru metód ako základ</a:t>
            </a:r>
          </a:p>
          <a:p>
            <a:r>
              <a:rPr lang="sk-SK" dirty="0"/>
              <a:t>Vytvoríme databázu a príslušné tabuľky</a:t>
            </a:r>
          </a:p>
          <a:p>
            <a:r>
              <a:rPr lang="sk-SK" dirty="0"/>
              <a:t>Vytvoríme modely pre jednotlivé entity</a:t>
            </a:r>
          </a:p>
          <a:p>
            <a:r>
              <a:rPr lang="sk-SK" dirty="0"/>
              <a:t>Vytvoríme controllery napojené na databázu</a:t>
            </a:r>
          </a:p>
          <a:p>
            <a:r>
              <a:rPr lang="sk-SK" dirty="0"/>
              <a:t>Prepojíme tabuľky pomocou vzťahov</a:t>
            </a:r>
          </a:p>
          <a:p>
            <a:r>
              <a:rPr lang="sk-SK" dirty="0"/>
              <a:t>Nahradíme statické dáta reálnymi dátami z databázy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80F1FC-CCFB-C49A-B140-53CEECE17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7C7733-239D-10B4-9C76-761C65C97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EE3D41-5800-28EF-776A-73E2BAAEB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Seeder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AC93E-F0C1-EEF9-0DFE-E0C75CA15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781666"/>
            <a:ext cx="9688296" cy="4430598"/>
          </a:xfrm>
        </p:spPr>
        <p:txBody>
          <a:bodyPr anchor="t">
            <a:normAutofit/>
          </a:bodyPr>
          <a:lstStyle/>
          <a:p>
            <a:r>
              <a:rPr lang="sk-SK" dirty="0"/>
              <a:t>php artisan make:seeder UserSeeder</a:t>
            </a:r>
          </a:p>
          <a:p>
            <a:r>
              <a:rPr lang="sk-SK" dirty="0"/>
              <a:t>php artisan make:seeder PostSeeder</a:t>
            </a:r>
          </a:p>
          <a:p>
            <a:r>
              <a:rPr lang="sk-SK" dirty="0"/>
              <a:t>php artisan make:seeder CategorySeeder</a:t>
            </a:r>
          </a:p>
          <a:p>
            <a:r>
              <a:rPr lang="sk-SK" dirty="0"/>
              <a:t>php artisan make:seeder CategoryPostSeeder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61B94-9AB4-1912-D995-2EDA37B22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E9531E-5B83-EF31-3AE0-CCF896DBF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6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7B2D52-F089-0F2E-CE13-0FEBC44FC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100A62-F84C-88A5-80E6-9F02B2FE9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7C3F8A-3E3E-A346-D529-E73B284E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Seeder - importy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4A1AF-EFAC-60B2-3EB1-60397DFBE7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1661329"/>
            <a:ext cx="10533987" cy="4778070"/>
          </a:xfrm>
        </p:spPr>
        <p:txBody>
          <a:bodyPr anchor="t">
            <a:noAutofit/>
          </a:bodyPr>
          <a:lstStyle/>
          <a:p>
            <a:r>
              <a:rPr lang="sk-SK" sz="2200" b="1" dirty="0"/>
              <a:t>use Illuminate\Database\Seeder;</a:t>
            </a:r>
            <a:r>
              <a:rPr lang="sk-SK" sz="2200" dirty="0"/>
              <a:t> Tento import sprístupňuje základnú triedu, z ktorej musí každý seeder dediť, aby ho Laravel vedel rozpoznať a spustiť. Obsahuje dôležitú metódu run(), do ktorej píšeme logiku pre vkladanie dát do databázy.</a:t>
            </a:r>
          </a:p>
          <a:p>
            <a:r>
              <a:rPr lang="sk-SK" sz="2200" b="1" dirty="0"/>
              <a:t>use Illuminate\Support\Facades\DB;</a:t>
            </a:r>
            <a:r>
              <a:rPr lang="sk-SK" sz="2200" dirty="0"/>
              <a:t> Ide o tzv. "fasádu", ktorá umožňuje priamu komunikáciu s databázou. Vďaka nej môžeme používať metódy ako table() alebo insert() na manipuláciu s konkrétnymi tabuľkami.</a:t>
            </a:r>
          </a:p>
          <a:p>
            <a:r>
              <a:rPr lang="sk-SK" sz="2200" b="1" dirty="0"/>
              <a:t>use Illuminate\Support\Carbon;</a:t>
            </a:r>
            <a:r>
              <a:rPr lang="sk-SK" sz="2200" dirty="0"/>
              <a:t> Tento nástroj slúži na jednoduchú prácu s dátumom a časom, čo je v Laravele štandard pre vypĺňanie stĺpcov ako created_at alebo published_at. Umožňuje nám napríklad pomocou Carbon::now() vygenerovať aktuálny časový odtlačok v správnom formáte pre databázu.</a:t>
            </a:r>
          </a:p>
          <a:p>
            <a:endParaRPr lang="sk-SK" sz="2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83B92A-4A53-15EC-E14A-8E7F81305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C3026B-ED69-8C36-BBD0-BF1C3ECB3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649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B76E9F-AA23-A123-E961-5B56DA443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5B595FA-E475-42A2-98B4-3A7D49117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8F85DC-04EB-90FC-61A8-0D5F785DE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C1A49B-AFF5-A571-7675-5EE087969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4DFB3A-E059-F2E5-A7D0-255507D50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0FB9AED-6A25-2929-F952-AF3374242F9C}"/>
              </a:ext>
            </a:extLst>
          </p:cNvPr>
          <p:cNvSpPr txBox="1">
            <a:spLocks/>
          </p:cNvSpPr>
          <p:nvPr/>
        </p:nvSpPr>
        <p:spPr>
          <a:xfrm>
            <a:off x="1232237" y="1577909"/>
            <a:ext cx="5225123" cy="4426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600" dirty="0"/>
              <a:t>[</a:t>
            </a:r>
          </a:p>
          <a:p>
            <a:pPr marL="0" indent="0">
              <a:buNone/>
            </a:pPr>
            <a:r>
              <a:rPr lang="sk-SK" sz="1600" dirty="0"/>
              <a:t>                'name' =&gt; 'Editor Jana',</a:t>
            </a:r>
          </a:p>
          <a:p>
            <a:pPr marL="0" indent="0">
              <a:buNone/>
            </a:pPr>
            <a:r>
              <a:rPr lang="sk-SK" sz="1600" dirty="0"/>
              <a:t>                'email' =&gt; 'editor@priklad.sk',</a:t>
            </a:r>
          </a:p>
          <a:p>
            <a:pPr marL="0" indent="0">
              <a:buNone/>
            </a:pPr>
            <a:r>
              <a:rPr lang="sk-SK" sz="1600" dirty="0"/>
              <a:t>                'password' =&gt; Hash::make('heslo123'),</a:t>
            </a:r>
          </a:p>
          <a:p>
            <a:pPr marL="0" indent="0">
              <a:buNone/>
            </a:pPr>
            <a:r>
              <a:rPr lang="sk-SK" sz="1600" dirty="0"/>
              <a:t>                'role' =&gt; 'editor',</a:t>
            </a:r>
          </a:p>
          <a:p>
            <a:pPr marL="0" indent="0">
              <a:buNone/>
            </a:pPr>
            <a:r>
              <a:rPr lang="sk-SK" sz="1600" dirty="0"/>
              <a:t>            ],</a:t>
            </a:r>
          </a:p>
          <a:p>
            <a:pPr marL="0" indent="0">
              <a:buNone/>
            </a:pPr>
            <a:r>
              <a:rPr lang="sk-SK" sz="1600" dirty="0"/>
              <a:t>            [</a:t>
            </a:r>
          </a:p>
          <a:p>
            <a:pPr marL="0" indent="0">
              <a:buNone/>
            </a:pPr>
            <a:r>
              <a:rPr lang="sk-SK" sz="1600" dirty="0"/>
              <a:t>                'name' =&gt; 'Autor Peter',</a:t>
            </a:r>
          </a:p>
          <a:p>
            <a:pPr marL="0" indent="0">
              <a:buNone/>
            </a:pPr>
            <a:r>
              <a:rPr lang="sk-SK" sz="1600" dirty="0"/>
              <a:t>                'email' =&gt; 'autor@priklad.sk',</a:t>
            </a:r>
          </a:p>
          <a:p>
            <a:pPr marL="0" indent="0">
              <a:buNone/>
            </a:pPr>
            <a:r>
              <a:rPr lang="sk-SK" sz="1600" dirty="0"/>
              <a:t>                'password' =&gt; Hash::make('heslo123'),</a:t>
            </a:r>
          </a:p>
          <a:p>
            <a:pPr marL="0" indent="0">
              <a:buNone/>
            </a:pPr>
            <a:r>
              <a:rPr lang="sk-SK" sz="1600" dirty="0"/>
              <a:t>                'role' =&gt; 'author',</a:t>
            </a:r>
          </a:p>
          <a:p>
            <a:pPr marL="0" indent="0">
              <a:buNone/>
            </a:pPr>
            <a:r>
              <a:rPr lang="sk-SK" sz="1600" dirty="0"/>
              <a:t>            ],</a:t>
            </a:r>
          </a:p>
          <a:p>
            <a:pPr marL="0" indent="0">
              <a:buNone/>
            </a:pPr>
            <a:r>
              <a:rPr lang="sk-SK" sz="1600" dirty="0"/>
              <a:t>        ]);</a:t>
            </a:r>
          </a:p>
          <a:p>
            <a:pPr marL="0" indent="0">
              <a:buNone/>
            </a:pPr>
            <a:r>
              <a:rPr lang="sk-SK" sz="16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318366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0A0C92-9845-8B5F-0ABB-D2A728DFA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4713995-F38B-45C2-5085-5DBEF0FA39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B0AFFF-E023-A0F8-020C-280D79E0C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0EDD79-2F48-B70E-2800-1E425BF5E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62D2B8-DE94-E871-96E4-957660BD31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8E5D86-5824-E022-8BB9-569B207AD3F2}"/>
              </a:ext>
            </a:extLst>
          </p:cNvPr>
          <p:cNvSpPr txBox="1">
            <a:spLocks/>
          </p:cNvSpPr>
          <p:nvPr/>
        </p:nvSpPr>
        <p:spPr>
          <a:xfrm>
            <a:off x="1136397" y="1909989"/>
            <a:ext cx="5225123" cy="37838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000" dirty="0"/>
              <a:t>public function run(): void</a:t>
            </a:r>
          </a:p>
          <a:p>
            <a:pPr marL="0" indent="0">
              <a:buNone/>
            </a:pPr>
            <a:r>
              <a:rPr lang="sk-SK" sz="2000" dirty="0"/>
              <a:t>    {</a:t>
            </a:r>
          </a:p>
          <a:p>
            <a:pPr marL="0" indent="0">
              <a:buNone/>
            </a:pPr>
            <a:r>
              <a:rPr lang="sk-SK" sz="2000" dirty="0"/>
              <a:t>        DB::table('categories')-&gt;insert([</a:t>
            </a:r>
          </a:p>
          <a:p>
            <a:pPr marL="0" indent="0">
              <a:buNone/>
            </a:pPr>
            <a:r>
              <a:rPr lang="sk-SK" sz="2000" dirty="0"/>
              <a:t>            ['name' =&gt; 'Novinky', 'slug' =&gt; 'novinky'],</a:t>
            </a:r>
          </a:p>
          <a:p>
            <a:pPr marL="0" indent="0">
              <a:buNone/>
            </a:pPr>
            <a:r>
              <a:rPr lang="sk-SK" sz="2000" dirty="0"/>
              <a:t>            ['name' =&gt; 'Programovanie', 'slug' =&gt; 'programovanie'],</a:t>
            </a:r>
          </a:p>
          <a:p>
            <a:pPr marL="0" indent="0">
              <a:buNone/>
            </a:pPr>
            <a:r>
              <a:rPr lang="sk-SK" sz="2000" dirty="0"/>
              <a:t>            ['name' =&gt; 'Laravel Tipy', 'slug' =&gt; 'laravel-tipy'],</a:t>
            </a:r>
          </a:p>
          <a:p>
            <a:pPr marL="0" indent="0">
              <a:buNone/>
            </a:pPr>
            <a:r>
              <a:rPr lang="sk-SK" sz="2000" dirty="0"/>
              <a:t>        ]);</a:t>
            </a:r>
          </a:p>
          <a:p>
            <a:pPr marL="0" indent="0">
              <a:buNone/>
            </a:pPr>
            <a:r>
              <a:rPr lang="sk-SK" sz="20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3044757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D775CF-4F85-C245-F32C-BB261AD78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852DFE9-F69F-12AE-DDC2-A9F76F9A2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C31DBA-023D-CA3F-A003-223C737A0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A7F08D5-E1F9-53D3-8F7E-DE3B0A394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2FCDF2-D8D1-B36A-7B21-5B0EE3AA1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D3E8D18-4AE5-4ACF-7D2D-15B70A43C993}"/>
              </a:ext>
            </a:extLst>
          </p:cNvPr>
          <p:cNvSpPr txBox="1">
            <a:spLocks/>
          </p:cNvSpPr>
          <p:nvPr/>
        </p:nvSpPr>
        <p:spPr>
          <a:xfrm>
            <a:off x="1136397" y="2105810"/>
            <a:ext cx="5225123" cy="4426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000" dirty="0"/>
              <a:t>public function run(): void</a:t>
            </a:r>
          </a:p>
          <a:p>
            <a:pPr marL="0" indent="0">
              <a:buNone/>
            </a:pPr>
            <a:r>
              <a:rPr lang="sk-SK" sz="2000" dirty="0"/>
              <a:t>    {</a:t>
            </a:r>
          </a:p>
          <a:p>
            <a:pPr marL="0" indent="0">
              <a:buNone/>
            </a:pPr>
            <a:r>
              <a:rPr lang="sk-SK" sz="2000" dirty="0"/>
              <a:t>        DB::table('categories')-&gt;insert([</a:t>
            </a:r>
          </a:p>
          <a:p>
            <a:pPr marL="0" indent="0">
              <a:buNone/>
            </a:pPr>
            <a:r>
              <a:rPr lang="sk-SK" sz="2000" dirty="0"/>
              <a:t>            ['name' =&gt; 'Novinky', 'slug' =&gt; 'novinky'],</a:t>
            </a:r>
          </a:p>
          <a:p>
            <a:pPr marL="0" indent="0">
              <a:buNone/>
            </a:pPr>
            <a:r>
              <a:rPr lang="sk-SK" sz="2000" dirty="0"/>
              <a:t>            ['name' =&gt; 'Programovanie', 'slug' =&gt; 'programovanie'],</a:t>
            </a:r>
          </a:p>
          <a:p>
            <a:pPr marL="0" indent="0">
              <a:buNone/>
            </a:pPr>
            <a:r>
              <a:rPr lang="sk-SK" sz="2000" dirty="0"/>
              <a:t>            ['name' =&gt; 'Laravel Tipy', 'slug' =&gt; 'laravel-tipy'],</a:t>
            </a:r>
          </a:p>
          <a:p>
            <a:pPr marL="0" indent="0">
              <a:buNone/>
            </a:pPr>
            <a:r>
              <a:rPr lang="sk-SK" sz="2000" dirty="0"/>
              <a:t>        ]);</a:t>
            </a:r>
          </a:p>
          <a:p>
            <a:pPr marL="0" indent="0">
              <a:buNone/>
            </a:pPr>
            <a:r>
              <a:rPr lang="sk-SK" sz="20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343431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62125-D6A0-456F-2896-3F6F6BCB3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4AA03C7-8DAB-BDCA-C260-D4DFD44CB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0C3DD1-2FC1-7E38-A839-A4B9D62ED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745C9F-EB98-26F9-0F70-DAA3083A1B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596BCE-BB78-07E8-537A-616411C1A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C474FC3-3796-6C70-C9E4-794F08E3742B}"/>
              </a:ext>
            </a:extLst>
          </p:cNvPr>
          <p:cNvSpPr txBox="1">
            <a:spLocks/>
          </p:cNvSpPr>
          <p:nvPr/>
        </p:nvSpPr>
        <p:spPr>
          <a:xfrm>
            <a:off x="1136397" y="1481328"/>
            <a:ext cx="5225123" cy="4426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public function run(): void</a:t>
            </a:r>
          </a:p>
          <a:p>
            <a:pPr marL="0" indent="0">
              <a:buNone/>
            </a:pPr>
            <a:r>
              <a:rPr lang="sk-SK" sz="1800" dirty="0"/>
              <a:t>    {</a:t>
            </a:r>
          </a:p>
          <a:p>
            <a:pPr marL="0" indent="0">
              <a:buNone/>
            </a:pPr>
            <a:r>
              <a:rPr lang="sk-SK" sz="1800" dirty="0"/>
              <a:t>        DB::table('posts')-&gt;insert([</a:t>
            </a:r>
          </a:p>
          <a:p>
            <a:pPr marL="0" indent="0">
              <a:buNone/>
            </a:pPr>
            <a:r>
              <a:rPr lang="sk-SK" sz="1800" dirty="0"/>
              <a:t>            [</a:t>
            </a:r>
          </a:p>
          <a:p>
            <a:pPr marL="0" indent="0">
              <a:buNone/>
            </a:pPr>
            <a:r>
              <a:rPr lang="sk-SK" sz="1800" dirty="0"/>
              <a:t>                'title' =&gt; 'Môj prvý článok',</a:t>
            </a:r>
          </a:p>
          <a:p>
            <a:pPr marL="0" indent="0">
              <a:buNone/>
            </a:pPr>
            <a:r>
              <a:rPr lang="sk-SK" sz="1800" dirty="0"/>
              <a:t>                'slug' =&gt; 'moj-prvy-clanok',</a:t>
            </a:r>
          </a:p>
          <a:p>
            <a:pPr marL="0" indent="0">
              <a:buNone/>
            </a:pPr>
            <a:r>
              <a:rPr lang="sk-SK" sz="1800" dirty="0"/>
              <a:t>                'content' =&gt; 'Toto je obsah prvého článku.',</a:t>
            </a:r>
          </a:p>
          <a:p>
            <a:pPr marL="0" indent="0">
              <a:buNone/>
            </a:pPr>
            <a:r>
              <a:rPr lang="sk-SK" sz="1800" dirty="0"/>
              <a:t>                'author_id' =&gt; 1, // Admin</a:t>
            </a:r>
          </a:p>
          <a:p>
            <a:pPr marL="0" indent="0">
              <a:buNone/>
            </a:pPr>
            <a:r>
              <a:rPr lang="sk-SK" sz="1800" dirty="0"/>
              <a:t>                'is_published' =&gt; true,</a:t>
            </a:r>
          </a:p>
          <a:p>
            <a:pPr marL="0" indent="0">
              <a:buNone/>
            </a:pPr>
            <a:r>
              <a:rPr lang="sk-SK" sz="1800" dirty="0"/>
              <a:t>                'published_at' =&gt; Carbon::now(),</a:t>
            </a:r>
          </a:p>
          <a:p>
            <a:pPr marL="0" indent="0">
              <a:buNone/>
            </a:pPr>
            <a:r>
              <a:rPr lang="sk-SK" sz="1800" dirty="0"/>
              <a:t>                'created_at' =&gt; Carbon::now(),</a:t>
            </a:r>
          </a:p>
          <a:p>
            <a:pPr marL="0" indent="0">
              <a:buNone/>
            </a:pPr>
            <a:r>
              <a:rPr lang="sk-SK" sz="1800" dirty="0"/>
              <a:t>            ],</a:t>
            </a:r>
          </a:p>
          <a:p>
            <a:pPr marL="0" indent="0">
              <a:buNone/>
            </a:pPr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1527955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53F40A-4422-F2A6-ED7F-DD1083948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84BFC8F-F143-202A-D018-D2E2713428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2BA054-1B6E-ED8C-2558-6F427E6A4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3FD3FF-F951-4AC3-8A8C-E455912A6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6B2383-BAE4-B372-8F6E-8624F4A72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EC93E9B-2275-70A1-CC2E-0A1A78003B7C}"/>
              </a:ext>
            </a:extLst>
          </p:cNvPr>
          <p:cNvSpPr txBox="1">
            <a:spLocks/>
          </p:cNvSpPr>
          <p:nvPr/>
        </p:nvSpPr>
        <p:spPr>
          <a:xfrm>
            <a:off x="1136397" y="1481328"/>
            <a:ext cx="5225123" cy="4426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            [</a:t>
            </a:r>
          </a:p>
          <a:p>
            <a:pPr marL="0" indent="0">
              <a:buNone/>
            </a:pPr>
            <a:r>
              <a:rPr lang="sk-SK" sz="1800" dirty="0"/>
              <a:t>                'title' =&gt; 'Laravel je super',</a:t>
            </a:r>
          </a:p>
          <a:p>
            <a:pPr marL="0" indent="0">
              <a:buNone/>
            </a:pPr>
            <a:r>
              <a:rPr lang="sk-SK" sz="1800" dirty="0"/>
              <a:t>                'slug' =&gt; 'laravel-je-super',</a:t>
            </a:r>
          </a:p>
          <a:p>
            <a:pPr marL="0" indent="0">
              <a:buNone/>
            </a:pPr>
            <a:r>
              <a:rPr lang="sk-SK" sz="1800" dirty="0"/>
              <a:t>                'content' =&gt; 'Framework Laravel uľahčuje prácu.',</a:t>
            </a:r>
          </a:p>
          <a:p>
            <a:pPr marL="0" indent="0">
              <a:buNone/>
            </a:pPr>
            <a:r>
              <a:rPr lang="sk-SK" sz="1800" dirty="0"/>
              <a:t>                'author_id' =&gt; 3, // Autor Peter</a:t>
            </a:r>
          </a:p>
          <a:p>
            <a:pPr marL="0" indent="0">
              <a:buNone/>
            </a:pPr>
            <a:r>
              <a:rPr lang="sk-SK" sz="1800" dirty="0"/>
              <a:t>                'is_published' =&gt; false,</a:t>
            </a:r>
          </a:p>
          <a:p>
            <a:pPr marL="0" indent="0">
              <a:buNone/>
            </a:pPr>
            <a:r>
              <a:rPr lang="sk-SK" sz="1800" dirty="0"/>
              <a:t>                'published_at' =&gt; null,</a:t>
            </a:r>
          </a:p>
          <a:p>
            <a:pPr marL="0" indent="0">
              <a:buNone/>
            </a:pPr>
            <a:r>
              <a:rPr lang="sk-SK" sz="1800" dirty="0"/>
              <a:t>                'created_at' =&gt; Carbon::now(),</a:t>
            </a:r>
          </a:p>
          <a:p>
            <a:pPr marL="0" indent="0">
              <a:buNone/>
            </a:pPr>
            <a:r>
              <a:rPr lang="sk-SK" sz="1800" dirty="0"/>
              <a:t>            ],</a:t>
            </a:r>
          </a:p>
          <a:p>
            <a:pPr marL="0" indent="0">
              <a:buNone/>
            </a:pPr>
            <a:r>
              <a:rPr lang="sk-SK" sz="1800" dirty="0"/>
              <a:t>        ]);</a:t>
            </a:r>
          </a:p>
          <a:p>
            <a:pPr marL="0" indent="0">
              <a:buNone/>
            </a:pPr>
            <a:r>
              <a:rPr lang="sk-SK" sz="18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931939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890A2A-71D3-916E-4055-98C02998A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1710F7-C790-51F8-A9F0-2195E05FA0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83050-D88F-E33C-8C56-6B671729A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CategoryPostSeeder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7DCCDE-23EB-3CC3-470C-582448ED1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A7D89F-5761-D733-747F-6FD80D14B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56806E-B4C3-8D02-B3F2-9E078B7D54D4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5225123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public function run(): void</a:t>
            </a:r>
          </a:p>
          <a:p>
            <a:pPr marL="0" indent="0">
              <a:buNone/>
            </a:pPr>
            <a:r>
              <a:rPr lang="sk-SK" sz="1800" dirty="0"/>
              <a:t>    {</a:t>
            </a:r>
          </a:p>
          <a:p>
            <a:pPr marL="0" indent="0">
              <a:buNone/>
            </a:pPr>
            <a:r>
              <a:rPr lang="sk-SK" sz="1800" dirty="0"/>
              <a:t>        DB::table('category_post')-&gt;insert([</a:t>
            </a:r>
          </a:p>
          <a:p>
            <a:pPr marL="0" indent="0">
              <a:buNone/>
            </a:pPr>
            <a:r>
              <a:rPr lang="sk-SK" sz="1800" dirty="0"/>
              <a:t>            ['post_id' =&gt; 1, 'category_id' =&gt; 1], // Článok 1 je v kategórii 1</a:t>
            </a:r>
          </a:p>
          <a:p>
            <a:pPr marL="0" indent="0">
              <a:buNone/>
            </a:pPr>
            <a:r>
              <a:rPr lang="sk-SK" sz="1800" dirty="0"/>
              <a:t>            ['post_id' =&gt; 1, 'category_id' =&gt; 2], // Článok 1 je aj v kategórii 2</a:t>
            </a:r>
          </a:p>
          <a:p>
            <a:pPr marL="0" indent="0">
              <a:buNone/>
            </a:pPr>
            <a:r>
              <a:rPr lang="sk-SK" sz="1800" dirty="0"/>
              <a:t>            ['post_id' =&gt; 2, 'category_id' =&gt; 3], // Článok 2 je v kategórii 3</a:t>
            </a:r>
          </a:p>
          <a:p>
            <a:pPr marL="0" indent="0">
              <a:buNone/>
            </a:pPr>
            <a:r>
              <a:rPr lang="sk-SK" sz="1800" dirty="0"/>
              <a:t>        ]);</a:t>
            </a:r>
          </a:p>
          <a:p>
            <a:pPr marL="0" indent="0">
              <a:buNone/>
            </a:pPr>
            <a:r>
              <a:rPr lang="sk-SK" sz="18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34888189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10D40-FFB5-1921-EE93-D6FADF28F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DB4F96E-E772-3F9C-18BB-4934155CB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ADBBE5-A65B-A4F1-D4CE-C75C85C59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8CA1DB-B411-8F41-E56E-5E52A02BB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E0DB0-A060-C15B-2E57-9D6B9EF8F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94C57C-FA14-4C97-3945-525BDC955804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5225123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public function run(): void</a:t>
            </a:r>
          </a:p>
          <a:p>
            <a:pPr marL="0" indent="0">
              <a:buNone/>
            </a:pPr>
            <a:r>
              <a:rPr lang="en-US" sz="2400" dirty="0"/>
              <a:t>    {</a:t>
            </a:r>
          </a:p>
          <a:p>
            <a:pPr marL="0" indent="0">
              <a:buNone/>
            </a:pPr>
            <a:r>
              <a:rPr lang="en-US" sz="2400" dirty="0"/>
              <a:t>        $this-&gt;call([</a:t>
            </a:r>
          </a:p>
          <a:p>
            <a:pPr marL="0" indent="0">
              <a:buNone/>
            </a:pPr>
            <a:r>
              <a:rPr lang="en-US" sz="2400" dirty="0"/>
              <a:t>        </a:t>
            </a:r>
            <a:r>
              <a:rPr lang="en-US" sz="2400" dirty="0" err="1"/>
              <a:t>UserSeeder</a:t>
            </a:r>
            <a:r>
              <a:rPr lang="en-US" sz="2400" dirty="0"/>
              <a:t>::class,</a:t>
            </a:r>
          </a:p>
          <a:p>
            <a:pPr marL="0" indent="0">
              <a:buNone/>
            </a:pPr>
            <a:r>
              <a:rPr lang="en-US" sz="2400" dirty="0"/>
              <a:t>        CategorySeeder::class,</a:t>
            </a:r>
          </a:p>
          <a:p>
            <a:pPr marL="0" indent="0">
              <a:buNone/>
            </a:pPr>
            <a:r>
              <a:rPr lang="en-US" sz="2400" dirty="0"/>
              <a:t>        </a:t>
            </a:r>
            <a:r>
              <a:rPr lang="en-US" sz="2400" dirty="0" err="1"/>
              <a:t>PostSeeder</a:t>
            </a:r>
            <a:r>
              <a:rPr lang="en-US" sz="2400" dirty="0"/>
              <a:t>::class,</a:t>
            </a:r>
          </a:p>
          <a:p>
            <a:pPr marL="0" indent="0">
              <a:buNone/>
            </a:pPr>
            <a:r>
              <a:rPr lang="en-US" sz="2400" dirty="0"/>
              <a:t>        </a:t>
            </a:r>
            <a:r>
              <a:rPr lang="en-US" sz="2400" dirty="0" err="1"/>
              <a:t>CategoryPostSeeder</a:t>
            </a:r>
            <a:r>
              <a:rPr lang="en-US" sz="2400" dirty="0"/>
              <a:t>::class,</a:t>
            </a:r>
          </a:p>
          <a:p>
            <a:pPr marL="0" indent="0">
              <a:buNone/>
            </a:pPr>
            <a:r>
              <a:rPr lang="en-US" sz="2400" dirty="0"/>
              <a:t>    ]);</a:t>
            </a:r>
          </a:p>
          <a:p>
            <a:pPr marL="0" indent="0">
              <a:buNone/>
            </a:pPr>
            <a:r>
              <a:rPr lang="en-US" sz="24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8186374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70D771-5A8A-C202-B407-01879483A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21B46D0-25DA-5E2D-A6F9-9BBA21A79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A02F92-0FF5-BB55-EB11-C188CEADE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249BB9-E84E-56E4-4CE2-D2724F34F5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0AF895-EF54-4608-DCFB-49CE38703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5291A8-C89E-75F6-BAB2-A14518AC117F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7913335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Databázu naplníme cez </a:t>
            </a:r>
            <a:r>
              <a:rPr lang="sk-SK" sz="2400" b="1" dirty="0"/>
              <a:t>php artisan db:seed</a:t>
            </a:r>
          </a:p>
          <a:p>
            <a:r>
              <a:rPr lang="sk-SK" sz="2400" dirty="0"/>
              <a:t>Poradie Seederov je dôležité.</a:t>
            </a:r>
          </a:p>
          <a:p>
            <a:r>
              <a:rPr lang="sk-SK" sz="2400" dirty="0"/>
              <a:t>Nemôžeme vytvoriť článok, ak ešte neexistuje autor (používateľ).</a:t>
            </a:r>
          </a:p>
          <a:p>
            <a:r>
              <a:rPr lang="sk-SK" sz="2400" dirty="0"/>
              <a:t>Rovnako CategoryPostSeeder musí byť posledný, pretože Najskôr musí existovať Category a Post.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375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1FD7ED-5CDE-FE09-BF2D-4E0A5D6EF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26DFF86-995F-82D3-A0FE-B73D5FA9D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C8F34D-DC73-4A6C-548B-D5CE52C9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Aké tabuľky budeme potrebovať?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28BE3-B2BA-893C-F494-60E14E944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Users</a:t>
            </a:r>
            <a:r>
              <a:rPr lang="sk-SK" dirty="0"/>
              <a:t> (id, name, email, password, role)</a:t>
            </a:r>
          </a:p>
          <a:p>
            <a:r>
              <a:rPr lang="sk-SK" b="1" dirty="0"/>
              <a:t>Categories </a:t>
            </a:r>
            <a:r>
              <a:rPr lang="sk-SK" dirty="0"/>
              <a:t>(id, name, slug)</a:t>
            </a:r>
          </a:p>
          <a:p>
            <a:r>
              <a:rPr lang="sk-SK" b="1" dirty="0"/>
              <a:t>Posts</a:t>
            </a:r>
            <a:r>
              <a:rPr lang="sk-SK" dirty="0"/>
              <a:t> (id, title, slug, content, image, category_id, author_id, created_at, updated_ad)</a:t>
            </a:r>
          </a:p>
          <a:p>
            <a:r>
              <a:rPr lang="sk-SK" b="1" dirty="0"/>
              <a:t>category_post </a:t>
            </a:r>
            <a:r>
              <a:rPr lang="sk-SK" dirty="0"/>
              <a:t>(pivotná tabuľka)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D9A3D4-BD0A-3F3A-D443-98F92A8A8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6C2945-D9FB-9CAE-60F2-FB70D7BB8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23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AF66C1-35CB-BF72-FE57-8E32B02F8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8432B5-8462-551D-3F28-87645C9E0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8F4569-0E84-8817-78CC-A6CD8CA4B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A328C5-6DA7-C38C-DA3E-A013ED0BB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582474-866E-FF2D-6B0F-86990AB41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01A4A-D464-D712-F1E4-E67944973F3E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k-SK" sz="3200" i="1" dirty="0"/>
              <a:t>Doposiaľ sme plnili databázu na tvrdo definovanými dátami. Ak by sme chceli testovať pagination Blogu tak by sme museli pridať napr. 50 záznamov do post seedera manuálne a vymýšľať názvy. Lepšie by bolo generovať si dáta automaticky.</a:t>
            </a:r>
          </a:p>
        </p:txBody>
      </p:sp>
    </p:spTree>
    <p:extLst>
      <p:ext uri="{BB962C8B-B14F-4D97-AF65-F5344CB8AC3E}">
        <p14:creationId xmlns:p14="http://schemas.microsoft.com/office/powerpoint/2010/main" val="4066698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9F65C0-0A33-9926-9D5E-20DEE165B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65A353C-A928-2979-EC01-565D3C7DB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4059F-8E32-B9C4-B19A-ED5F690BF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Generovanie dát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A2A5F3-45E7-8525-A90C-22CEB8F2A3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F87283-9E68-3E22-78B4-9ABB07F3D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E2FB47-B48F-388F-2CFB-C20D88101382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3200" dirty="0"/>
              <a:t>php artisan make:model Category</a:t>
            </a:r>
          </a:p>
          <a:p>
            <a:r>
              <a:rPr lang="sk-SK" sz="3200" dirty="0"/>
              <a:t>php artisan make:model Post</a:t>
            </a:r>
          </a:p>
          <a:p>
            <a:r>
              <a:rPr lang="sk-SK" sz="3200" dirty="0"/>
              <a:t>(user model vytvárať nemusíme, už existuje ak sme si ho nezmazali)</a:t>
            </a:r>
          </a:p>
          <a:p>
            <a:r>
              <a:rPr lang="en-US" sz="3200" dirty="0" err="1"/>
              <a:t>php</a:t>
            </a:r>
            <a:r>
              <a:rPr lang="en-US" sz="3200" dirty="0"/>
              <a:t> artisan </a:t>
            </a:r>
            <a:r>
              <a:rPr lang="en-US" sz="3200" dirty="0" err="1"/>
              <a:t>make:factory</a:t>
            </a:r>
            <a:r>
              <a:rPr lang="en-US" sz="3200" dirty="0"/>
              <a:t> </a:t>
            </a:r>
            <a:r>
              <a:rPr lang="en-US" sz="3200" dirty="0" err="1"/>
              <a:t>CategoryFactory</a:t>
            </a:r>
            <a:endParaRPr lang="sk-SK" sz="3200" dirty="0"/>
          </a:p>
          <a:p>
            <a:r>
              <a:rPr lang="en-US" sz="3200" dirty="0" err="1"/>
              <a:t>php</a:t>
            </a:r>
            <a:r>
              <a:rPr lang="en-US" sz="3200" dirty="0"/>
              <a:t> artisan </a:t>
            </a:r>
            <a:r>
              <a:rPr lang="en-US" sz="3200" dirty="0" err="1"/>
              <a:t>make:factory</a:t>
            </a:r>
            <a:r>
              <a:rPr lang="en-US" sz="3200" dirty="0"/>
              <a:t> </a:t>
            </a:r>
            <a:r>
              <a:rPr lang="en-US" sz="3200" dirty="0" err="1"/>
              <a:t>PostFactory</a:t>
            </a:r>
            <a:endParaRPr lang="sk-SK" sz="3200" dirty="0"/>
          </a:p>
        </p:txBody>
      </p:sp>
    </p:spTree>
    <p:extLst>
      <p:ext uri="{BB962C8B-B14F-4D97-AF65-F5344CB8AC3E}">
        <p14:creationId xmlns:p14="http://schemas.microsoft.com/office/powerpoint/2010/main" val="38605809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05187-9A88-F0D0-45E1-0A4E9F393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E411601-AA42-2B0C-014E-FEB8CE5A02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EBF0C-51CE-7D0E-06A9-AB6221C52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04044C-617B-EEB4-CEB4-B4D9EC45EF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DC5BC0-E062-2300-4955-283BD6DEE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04CFBF5-DD29-325E-2BBA-FA3C2D282EBD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/>
              <a:t>Reprezentuje databázovú tabuľku – jeden model zvyčajne zodpovedá jednej tabuľke (napr. User → tabuľka users).</a:t>
            </a:r>
          </a:p>
          <a:p>
            <a:r>
              <a:rPr lang="sk-SK" sz="2400" dirty="0"/>
              <a:t>Definuje vzťahy medzi tabuľkami – napr. hasMany, belongsTo, hasOne, belongsToMany.</a:t>
            </a:r>
          </a:p>
          <a:p>
            <a:r>
              <a:rPr lang="sk-SK" sz="2400" dirty="0"/>
              <a:t>Používa </a:t>
            </a:r>
            <a:r>
              <a:rPr lang="sk-SK" sz="2400" b="1" dirty="0"/>
              <a:t>Eloquent ORM (Object relational mapping) </a:t>
            </a:r>
            <a:r>
              <a:rPr lang="sk-SK" sz="2400" dirty="0"/>
              <a:t>– takže namiesto SQL často pracujeme s objektami v PHP.</a:t>
            </a:r>
          </a:p>
        </p:txBody>
      </p:sp>
    </p:spTree>
    <p:extLst>
      <p:ext uri="{BB962C8B-B14F-4D97-AF65-F5344CB8AC3E}">
        <p14:creationId xmlns:p14="http://schemas.microsoft.com/office/powerpoint/2010/main" val="34686441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687ED9-3AD2-67FF-25C2-DD54F6603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3E4795-9904-B8E8-E099-7307F4014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245FF3-9A02-9C5F-AB93-F2578776A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69524C-4D26-BBF4-FF6C-F135D0012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02CDA4-C80C-F766-3A9C-DE0F85B14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D979E6-67A2-792F-8FDA-A556BA66AF26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$fillable</a:t>
            </a:r>
            <a:r>
              <a:rPr lang="sk-SK" sz="2400" dirty="0"/>
              <a:t> – pole atribútov, ktoré je možné </a:t>
            </a:r>
            <a:r>
              <a:rPr lang="sk-SK" sz="2400" b="1" dirty="0"/>
              <a:t>hromadne zapisovať (mass assignment)</a:t>
            </a:r>
            <a:r>
              <a:rPr lang="sk-SK" sz="2400" dirty="0"/>
              <a:t> napr. pri Model::create(). Chráni databázu pred zapísaním nepovolených stĺpcov.</a:t>
            </a:r>
          </a:p>
          <a:p>
            <a:r>
              <a:rPr lang="sk-SK" sz="2400" b="1" dirty="0"/>
              <a:t>HasFactory</a:t>
            </a:r>
            <a:r>
              <a:rPr lang="sk-SK" sz="2400" dirty="0"/>
              <a:t> – </a:t>
            </a:r>
            <a:r>
              <a:rPr lang="sk-SK" sz="2400" b="1" dirty="0"/>
              <a:t>trait</a:t>
            </a:r>
            <a:r>
              <a:rPr lang="sk-SK" sz="2400" dirty="0"/>
              <a:t>, ktorý umožňuje používať </a:t>
            </a:r>
            <a:r>
              <a:rPr lang="sk-SK" sz="2400" b="1" dirty="0"/>
              <a:t>model factories</a:t>
            </a:r>
            <a:r>
              <a:rPr lang="sk-SK" sz="2400" dirty="0"/>
              <a:t> na generovanie testovacích alebo seed dát (napr. User::factory()-&gt;create()).</a:t>
            </a:r>
          </a:p>
          <a:p>
            <a:r>
              <a:rPr lang="sk-SK" sz="2400" b="1" dirty="0"/>
              <a:t>Notifiable</a:t>
            </a:r>
            <a:r>
              <a:rPr lang="sk-SK" sz="2400" dirty="0"/>
              <a:t> – </a:t>
            </a:r>
            <a:r>
              <a:rPr lang="sk-SK" sz="2400" b="1" dirty="0"/>
              <a:t>trait</a:t>
            </a:r>
            <a:r>
              <a:rPr lang="sk-SK" sz="2400" dirty="0"/>
              <a:t>, ktorý umožňuje modelu (napr. User) </a:t>
            </a:r>
            <a:r>
              <a:rPr lang="sk-SK" sz="2400" b="1" dirty="0"/>
              <a:t>prijímať notifikácie</a:t>
            </a:r>
            <a:r>
              <a:rPr lang="sk-SK" sz="2400" dirty="0"/>
              <a:t> cez email, databázu, Slack atď.</a:t>
            </a:r>
          </a:p>
          <a:p>
            <a:r>
              <a:rPr lang="sk-SK" sz="2400" b="1" dirty="0"/>
              <a:t>$hidden</a:t>
            </a:r>
            <a:r>
              <a:rPr lang="sk-SK" sz="2400" dirty="0"/>
              <a:t> – pole atribútov, ktoré sa </a:t>
            </a:r>
            <a:r>
              <a:rPr lang="sk-SK" sz="2400" b="1" dirty="0"/>
              <a:t>nezobrazia pri serializácii</a:t>
            </a:r>
            <a:r>
              <a:rPr lang="sk-SK" sz="2400" dirty="0"/>
              <a:t> modelu (napr. pri toArray() alebo API odpovedi). Typicky napr. password alebo remember_token.</a:t>
            </a:r>
          </a:p>
          <a:p>
            <a:r>
              <a:rPr lang="sk-SK" sz="2400" b="1" dirty="0"/>
              <a:t>$casts</a:t>
            </a:r>
            <a:r>
              <a:rPr lang="sk-SK" sz="2400" dirty="0"/>
              <a:t> – určuje, </a:t>
            </a:r>
            <a:r>
              <a:rPr lang="sk-SK" sz="2400" b="1" dirty="0"/>
              <a:t>na aký dátový typ sa má atribút automaticky konvertovať</a:t>
            </a:r>
            <a:r>
              <a:rPr lang="sk-SK" sz="2400" dirty="0"/>
              <a:t> (napr. boolean, datetime, array, json).</a:t>
            </a:r>
          </a:p>
          <a:p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14491459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B16F8B-C375-3574-F147-C55D332D0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BA565E1-96C3-B6C2-1AE6-82585923FB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300C29-54C0-F21F-13B7-915D48434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ADB8C2-2F95-BF4C-D4C8-22A661AC6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A40F52-01C6-B321-A7E2-3F13970F0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BD4BC09-E9EE-3B30-B28B-D253C22277E4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200" dirty="0"/>
              <a:t>namespace App\Models;</a:t>
            </a:r>
            <a:br>
              <a:rPr lang="sk-SK" sz="1200" dirty="0"/>
            </a:br>
            <a:endParaRPr lang="sk-SK" sz="1200" dirty="0"/>
          </a:p>
          <a:p>
            <a:pPr marL="0" indent="0">
              <a:buNone/>
            </a:pPr>
            <a:r>
              <a:rPr lang="sk-SK" sz="1200" dirty="0"/>
              <a:t>use Illuminate\Database\Eloquent\Factories\HasFactory;</a:t>
            </a:r>
          </a:p>
          <a:p>
            <a:pPr marL="0" indent="0">
              <a:buNone/>
            </a:pPr>
            <a:r>
              <a:rPr lang="sk-SK" sz="1200" dirty="0"/>
              <a:t>use Illuminate\Database\Eloquent\Model;</a:t>
            </a:r>
            <a:br>
              <a:rPr lang="sk-SK" sz="1200" dirty="0"/>
            </a:br>
            <a:endParaRPr lang="sk-SK" sz="1200" dirty="0"/>
          </a:p>
          <a:p>
            <a:pPr marL="0" indent="0">
              <a:buNone/>
            </a:pPr>
            <a:r>
              <a:rPr lang="sk-SK" sz="1200" dirty="0"/>
              <a:t>class Category extends Model</a:t>
            </a:r>
          </a:p>
          <a:p>
            <a:pPr marL="0" indent="0">
              <a:buNone/>
            </a:pPr>
            <a:r>
              <a:rPr lang="sk-SK" sz="1200" dirty="0"/>
              <a:t>{</a:t>
            </a:r>
          </a:p>
          <a:p>
            <a:pPr marL="0" indent="0">
              <a:buNone/>
            </a:pPr>
            <a:r>
              <a:rPr lang="sk-SK" sz="1200" dirty="0"/>
              <a:t>    use HasFactory;</a:t>
            </a:r>
          </a:p>
          <a:p>
            <a:pPr marL="0" indent="0">
              <a:buNone/>
            </a:pPr>
            <a:r>
              <a:rPr lang="sk-SK" sz="1200" dirty="0"/>
              <a:t>    protected $fillable = ['name', 'slug'];</a:t>
            </a:r>
          </a:p>
          <a:p>
            <a:pPr marL="0" indent="0">
              <a:buNone/>
            </a:pPr>
            <a:r>
              <a:rPr lang="sk-SK" sz="1200" dirty="0"/>
              <a:t>    // Vzťah k článkom (M:N)</a:t>
            </a:r>
          </a:p>
          <a:p>
            <a:pPr marL="0" indent="0">
              <a:buNone/>
            </a:pPr>
            <a:r>
              <a:rPr lang="sk-SK" sz="1200" dirty="0"/>
              <a:t>    public function posts()</a:t>
            </a:r>
          </a:p>
          <a:p>
            <a:pPr marL="0" indent="0">
              <a:buNone/>
            </a:pPr>
            <a:r>
              <a:rPr lang="sk-SK" sz="1200" dirty="0"/>
              <a:t>    {</a:t>
            </a:r>
          </a:p>
          <a:p>
            <a:pPr marL="0" indent="0">
              <a:buNone/>
            </a:pPr>
            <a:r>
              <a:rPr lang="sk-SK" sz="1200" dirty="0"/>
              <a:t>        return $this-&gt;belongsToMany(Post::class);</a:t>
            </a:r>
          </a:p>
          <a:p>
            <a:pPr marL="0" indent="0">
              <a:buNone/>
            </a:pPr>
            <a:r>
              <a:rPr lang="sk-SK" sz="1200" dirty="0"/>
              <a:t>    }</a:t>
            </a:r>
          </a:p>
          <a:p>
            <a:pPr marL="0" indent="0">
              <a:buNone/>
            </a:pPr>
            <a:r>
              <a:rPr lang="sk-SK" sz="1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569111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BC9F52-B907-AAEC-07F9-BC8460027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EC5A4-0E68-AA34-610B-90DF4CC58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C4737-48B0-4550-9533-15F6C0F66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 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19B971-9EF2-3C08-22D4-6B92F8640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D89D71-A535-2047-E29D-2416FEDA4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B68B7C-753E-B784-0750-591F5333FB3C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600" dirty="0"/>
              <a:t>&lt;?php</a:t>
            </a:r>
            <a:br>
              <a:rPr lang="sk-SK" sz="1600" dirty="0"/>
            </a:br>
            <a:endParaRPr lang="sk-SK" sz="1600" dirty="0"/>
          </a:p>
          <a:p>
            <a:pPr marL="0" indent="0">
              <a:buNone/>
            </a:pPr>
            <a:r>
              <a:rPr lang="sk-SK" sz="1600" dirty="0"/>
              <a:t>namespace App\Models;</a:t>
            </a:r>
          </a:p>
          <a:p>
            <a:pPr marL="0" indent="0">
              <a:buNone/>
            </a:pPr>
            <a:r>
              <a:rPr lang="sk-SK" sz="1600" dirty="0"/>
              <a:t>use Illuminate\Database\Eloquent\Factories\HasFactory;</a:t>
            </a:r>
          </a:p>
          <a:p>
            <a:pPr marL="0" indent="0">
              <a:buNone/>
            </a:pPr>
            <a:r>
              <a:rPr lang="sk-SK" sz="1600" dirty="0"/>
              <a:t>use Illuminate\Database\Eloquent\Model;</a:t>
            </a:r>
          </a:p>
          <a:p>
            <a:pPr marL="0" indent="0">
              <a:buNone/>
            </a:pPr>
            <a:endParaRPr lang="sk-SK" sz="1600" dirty="0"/>
          </a:p>
          <a:p>
            <a:pPr marL="0" indent="0">
              <a:buNone/>
            </a:pPr>
            <a:r>
              <a:rPr lang="sk-SK" sz="1600" dirty="0"/>
              <a:t>class Post extends Model</a:t>
            </a:r>
          </a:p>
          <a:p>
            <a:pPr marL="0" indent="0">
              <a:buNone/>
            </a:pPr>
            <a:r>
              <a:rPr lang="sk-SK" sz="1600" dirty="0"/>
              <a:t>{</a:t>
            </a:r>
          </a:p>
          <a:p>
            <a:pPr marL="0" indent="0">
              <a:buNone/>
            </a:pPr>
            <a:r>
              <a:rPr lang="sk-SK" sz="1600" dirty="0"/>
              <a:t>    use HasFactory;</a:t>
            </a:r>
          </a:p>
          <a:p>
            <a:pPr marL="0" indent="0">
              <a:buNone/>
            </a:pPr>
            <a:r>
              <a:rPr lang="sk-SK" sz="1600" dirty="0"/>
              <a:t>    protected $fillable = [</a:t>
            </a:r>
          </a:p>
          <a:p>
            <a:pPr marL="0" indent="0">
              <a:buNone/>
            </a:pPr>
            <a:r>
              <a:rPr lang="sk-SK" sz="1600" dirty="0"/>
              <a:t>        'title', 'slug', 'content', 'image_path', 'author_id', 'is_published', 'published_at'</a:t>
            </a:r>
          </a:p>
          <a:p>
            <a:pPr marL="0" indent="0">
              <a:buNone/>
            </a:pPr>
            <a:r>
              <a:rPr lang="sk-SK" sz="1600" dirty="0"/>
              <a:t>    ];</a:t>
            </a:r>
          </a:p>
          <a:p>
            <a:pPr marL="0" indent="0">
              <a:buNone/>
            </a:pPr>
            <a:r>
              <a:rPr lang="sk-SK" sz="1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887208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471C5B-8446-91CB-00B5-DBF722A83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1CC2904-DE28-37D7-E347-5CAF671E4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48836-E03E-1201-B66F-6F0311227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 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6AB547-6D86-C19E-C4B0-C21CD61E7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97A0CF-956F-E0C7-8C79-6585EDF05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5AEB96-94B8-F548-2ABA-12C20724699F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600" dirty="0"/>
              <a:t>  // Vzťah k autorovi (1:N - článok patrí používateľovi)</a:t>
            </a:r>
          </a:p>
          <a:p>
            <a:pPr marL="0" indent="0">
              <a:buNone/>
            </a:pPr>
            <a:r>
              <a:rPr lang="sk-SK" sz="1600" dirty="0"/>
              <a:t>    public function author()</a:t>
            </a:r>
          </a:p>
          <a:p>
            <a:pPr marL="0" indent="0">
              <a:buNone/>
            </a:pPr>
            <a:r>
              <a:rPr lang="sk-SK" sz="1600" dirty="0"/>
              <a:t>    {</a:t>
            </a:r>
          </a:p>
          <a:p>
            <a:pPr marL="0" indent="0">
              <a:buNone/>
            </a:pPr>
            <a:r>
              <a:rPr lang="sk-SK" sz="1600" dirty="0"/>
              <a:t>        return $this-&gt;belongsTo(User::class, 'author_id');</a:t>
            </a:r>
          </a:p>
          <a:p>
            <a:pPr marL="0" indent="0">
              <a:buNone/>
            </a:pPr>
            <a:r>
              <a:rPr lang="sk-SK" sz="1600" dirty="0"/>
              <a:t>    }</a:t>
            </a:r>
          </a:p>
          <a:p>
            <a:pPr marL="0" indent="0">
              <a:buNone/>
            </a:pPr>
            <a:r>
              <a:rPr lang="sk-SK" sz="1600" dirty="0"/>
              <a:t>    // Vzťah ku kategóriám (M:N - článok má viac kategórií)</a:t>
            </a:r>
          </a:p>
          <a:p>
            <a:pPr marL="0" indent="0">
              <a:buNone/>
            </a:pPr>
            <a:r>
              <a:rPr lang="sk-SK" sz="1600" dirty="0"/>
              <a:t>    public function categories()</a:t>
            </a:r>
          </a:p>
          <a:p>
            <a:pPr marL="0" indent="0">
              <a:buNone/>
            </a:pPr>
            <a:r>
              <a:rPr lang="sk-SK" sz="1600" dirty="0"/>
              <a:t>    {</a:t>
            </a:r>
          </a:p>
          <a:p>
            <a:pPr marL="0" indent="0">
              <a:buNone/>
            </a:pPr>
            <a:r>
              <a:rPr lang="sk-SK" sz="1600" dirty="0"/>
              <a:t>        return $this-&gt;belongsToMany(Category::class);</a:t>
            </a:r>
          </a:p>
          <a:p>
            <a:pPr marL="0" indent="0">
              <a:buNone/>
            </a:pPr>
            <a:r>
              <a:rPr lang="sk-SK" sz="1600" dirty="0"/>
              <a:t>    }</a:t>
            </a:r>
          </a:p>
          <a:p>
            <a:pPr marL="0" indent="0">
              <a:buNone/>
            </a:pPr>
            <a:r>
              <a:rPr lang="sk-SK" sz="1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781920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299560-8C6F-32F7-8E7E-9674A2501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E90544-6EF9-0E1B-989B-C91B9DDE8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C27351-34D3-8838-57FD-C79B9A3F6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 Model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E92769-0398-7CA6-6569-1F5D85581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2F07A7-56CF-C484-916F-F71CAEA5C2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E908F0-5843-8882-CD76-BB1235338C2A}"/>
              </a:ext>
            </a:extLst>
          </p:cNvPr>
          <p:cNvSpPr txBox="1">
            <a:spLocks/>
          </p:cNvSpPr>
          <p:nvPr/>
        </p:nvSpPr>
        <p:spPr>
          <a:xfrm>
            <a:off x="1136397" y="1894788"/>
            <a:ext cx="10194622" cy="40135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Pred koniec classy pridáme</a:t>
            </a:r>
          </a:p>
          <a:p>
            <a:pPr marL="0" indent="0">
              <a:buNone/>
            </a:pPr>
            <a:r>
              <a:rPr lang="en-US" dirty="0"/>
              <a:t>public function posts()</a:t>
            </a:r>
          </a:p>
          <a:p>
            <a:pPr marL="0" indent="0">
              <a:buNone/>
            </a:pPr>
            <a:r>
              <a:rPr lang="en-US" dirty="0"/>
              <a:t>    {</a:t>
            </a:r>
          </a:p>
          <a:p>
            <a:pPr marL="0" indent="0">
              <a:buNone/>
            </a:pPr>
            <a:r>
              <a:rPr lang="en-US" dirty="0"/>
              <a:t>        return $this-&gt;</a:t>
            </a:r>
            <a:r>
              <a:rPr lang="en-US" dirty="0" err="1"/>
              <a:t>hasMany</a:t>
            </a:r>
            <a:r>
              <a:rPr lang="en-US" dirty="0"/>
              <a:t>(Post::class, '</a:t>
            </a:r>
            <a:r>
              <a:rPr lang="en-US" dirty="0" err="1"/>
              <a:t>author_id</a:t>
            </a:r>
            <a:r>
              <a:rPr lang="en-US" dirty="0"/>
              <a:t>');</a:t>
            </a:r>
          </a:p>
          <a:p>
            <a:pPr marL="0" indent="0">
              <a:buNone/>
            </a:pPr>
            <a:r>
              <a:rPr lang="en-US" dirty="0"/>
              <a:t>    }</a:t>
            </a:r>
          </a:p>
          <a:p>
            <a:pPr marL="0" indent="0">
              <a:buNone/>
            </a:pPr>
            <a:endParaRPr lang="sk-SK" sz="1600" dirty="0"/>
          </a:p>
        </p:txBody>
      </p:sp>
    </p:spTree>
    <p:extLst>
      <p:ext uri="{BB962C8B-B14F-4D97-AF65-F5344CB8AC3E}">
        <p14:creationId xmlns:p14="http://schemas.microsoft.com/office/powerpoint/2010/main" val="3679330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B37EAC-E369-6BB3-9C39-7E6E1F204E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DC72AB-1A8E-2138-F162-9814A7D79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1D8DE8-4509-592A-9003-A384A1D4C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Factory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62D672-3A1D-99C8-FA10-F1B2D007DE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FB0B70-9E89-88E1-731C-111F99074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51C0C41-9A09-BF11-3EC3-3CA5CDB26641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b="1" dirty="0"/>
              <a:t>Generuje testovacie dáta</a:t>
            </a:r>
            <a:r>
              <a:rPr lang="sk-SK" sz="2400" dirty="0"/>
              <a:t> – automaticky vytvára realistické hodnoty (meno, email, atď.) pomocou knižnice </a:t>
            </a:r>
            <a:r>
              <a:rPr lang="sk-SK" sz="2400" b="1" dirty="0"/>
              <a:t>Faker</a:t>
            </a:r>
            <a:r>
              <a:rPr lang="sk-SK" sz="2400" dirty="0"/>
              <a:t>.</a:t>
            </a:r>
          </a:p>
          <a:p>
            <a:r>
              <a:rPr lang="sk-SK" sz="2400" b="1" dirty="0"/>
              <a:t>Je prepojená s modelom</a:t>
            </a:r>
            <a:r>
              <a:rPr lang="sk-SK" sz="2400" dirty="0"/>
              <a:t> – každá factory patrí konkrétnemu modelu (napr. UserFactory → User).</a:t>
            </a:r>
          </a:p>
          <a:p>
            <a:r>
              <a:rPr lang="sk-SK" sz="2400" b="1" dirty="0"/>
              <a:t>Používa sa pri testoch a seedoch</a:t>
            </a:r>
            <a:r>
              <a:rPr lang="sk-SK" sz="2400" dirty="0"/>
              <a:t> – napr. na rýchle naplnenie databázy dátami.</a:t>
            </a:r>
          </a:p>
          <a:p>
            <a:r>
              <a:rPr lang="sk-SK" sz="2400" b="1" dirty="0"/>
              <a:t>Vie vytvoriť jeden alebo viac záznamov</a:t>
            </a:r>
            <a:r>
              <a:rPr lang="sk-SK" sz="2400" dirty="0"/>
              <a:t> – napr. User::factory()-&gt;create() alebo User::factory()-&gt;count(10)-&gt;create().</a:t>
            </a:r>
          </a:p>
        </p:txBody>
      </p:sp>
    </p:spTree>
    <p:extLst>
      <p:ext uri="{BB962C8B-B14F-4D97-AF65-F5344CB8AC3E}">
        <p14:creationId xmlns:p14="http://schemas.microsoft.com/office/powerpoint/2010/main" val="2585229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7C4DC6-8F4B-368A-2328-36A181C2D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6331C80-4132-D922-B223-2AE06F88F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5CA575-D43A-185B-9106-1487FBE2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Category Factory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117C0B-B5B6-B3CE-4052-31F56FD05C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7BCAB4-163B-DC55-483E-5028A5FF5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0909F-9D67-FFDA-60A7-65112E516F78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 public function definition(): array</a:t>
            </a:r>
          </a:p>
          <a:p>
            <a:pPr marL="0" indent="0">
              <a:buNone/>
            </a:pPr>
            <a:r>
              <a:rPr lang="en-US" sz="2400" dirty="0"/>
              <a:t>{</a:t>
            </a:r>
          </a:p>
          <a:p>
            <a:pPr marL="0" indent="0">
              <a:buNone/>
            </a:pPr>
            <a:r>
              <a:rPr lang="en-US" sz="2400" dirty="0"/>
              <a:t>    $name = $this-&gt;faker-&gt;unique()-&gt;word(); // </a:t>
            </a:r>
            <a:r>
              <a:rPr lang="en-US" sz="2400" dirty="0" err="1"/>
              <a:t>Náhodné</a:t>
            </a:r>
            <a:r>
              <a:rPr lang="en-US" sz="2400" dirty="0"/>
              <a:t> </a:t>
            </a:r>
            <a:r>
              <a:rPr lang="en-US" sz="2400" dirty="0" err="1"/>
              <a:t>slovo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    return [</a:t>
            </a:r>
          </a:p>
          <a:p>
            <a:pPr marL="0" indent="0">
              <a:buNone/>
            </a:pPr>
            <a:r>
              <a:rPr lang="en-US" sz="2400" dirty="0"/>
              <a:t>        'name' =&gt; </a:t>
            </a:r>
            <a:r>
              <a:rPr lang="en-US" sz="2400" dirty="0" err="1"/>
              <a:t>ucfirst</a:t>
            </a:r>
            <a:r>
              <a:rPr lang="en-US" sz="2400" dirty="0"/>
              <a:t>($name),</a:t>
            </a:r>
          </a:p>
          <a:p>
            <a:pPr marL="0" indent="0">
              <a:buNone/>
            </a:pPr>
            <a:r>
              <a:rPr lang="en-US" sz="2400" dirty="0"/>
              <a:t>        'slug' =&gt; str($name)-&gt;slug(),</a:t>
            </a:r>
          </a:p>
          <a:p>
            <a:pPr marL="0" indent="0">
              <a:buNone/>
            </a:pPr>
            <a:r>
              <a:rPr lang="en-US" sz="2400" dirty="0"/>
              <a:t>    ];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pPr marL="0" indent="0">
              <a:buNone/>
            </a:pP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1775606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45E08-B49E-0699-4294-BBA83AC5C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654687D-2E6D-5CA2-A7A1-10ED45410C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8F8A83-DF3F-0967-876C-44786DD22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Aké tabuľky budeme potrebovať?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C054E-BBFE-2915-F8BF-EEEAD0C68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jeden používateľ môže mať viac príspevkov</a:t>
            </a:r>
          </a:p>
          <a:p>
            <a:r>
              <a:rPr lang="sk-SK" dirty="0"/>
              <a:t>jedna kategória môže obsahovať viac príspevkov</a:t>
            </a:r>
          </a:p>
          <a:p>
            <a:r>
              <a:rPr lang="sk-SK" dirty="0"/>
              <a:t>jeden príspevok patrí jednému autorovi</a:t>
            </a:r>
          </a:p>
          <a:p>
            <a:r>
              <a:rPr lang="sk-SK" dirty="0"/>
              <a:t>jeden príspevok môže patriť do viacerych kategorii</a:t>
            </a:r>
            <a:br>
              <a:rPr lang="sk-SK" dirty="0"/>
            </a:br>
            <a:br>
              <a:rPr lang="sk-SK" dirty="0"/>
            </a:br>
            <a:r>
              <a:rPr lang="pt-BR" b="1" dirty="0"/>
              <a:t>User (1) —— (N) Posts</a:t>
            </a:r>
          </a:p>
          <a:p>
            <a:pPr marL="0" indent="0">
              <a:buNone/>
            </a:pPr>
            <a:r>
              <a:rPr lang="sk-SK" b="1" dirty="0"/>
              <a:t>   </a:t>
            </a:r>
            <a:r>
              <a:rPr lang="pt-BR" b="1" dirty="0"/>
              <a:t>Posts (N) —— (N) Categories</a:t>
            </a:r>
            <a:endParaRPr lang="sk-SK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1A64B3-5B1B-C482-956B-41754622C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0BF1CF-670A-E2A5-77B3-BD067B20F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106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A4C232-4C0A-315E-E918-58622764B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B29395-3D9B-E73D-5AC3-3F4A85AEB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041AC-1AA0-EBE9-C2FD-22CE5A05D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 Factory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D10928-EC96-B529-AE27-69D491AC9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572F8C-1331-F8E6-AB4A-2076080FB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3A3578-CED1-2717-310F-1D6FD199D8CF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public function definition(): array</a:t>
            </a:r>
          </a:p>
          <a:p>
            <a:pPr marL="0" indent="0">
              <a:buNone/>
            </a:pPr>
            <a:r>
              <a:rPr lang="sk-SK" sz="1800" dirty="0"/>
              <a:t>    {</a:t>
            </a:r>
          </a:p>
          <a:p>
            <a:pPr marL="0" indent="0">
              <a:buNone/>
            </a:pPr>
            <a:r>
              <a:rPr lang="sk-SK" sz="1800" dirty="0"/>
              <a:t>        $title = $this-&gt;faker-&gt;sentence(); </a:t>
            </a:r>
          </a:p>
          <a:p>
            <a:pPr marL="0" indent="0">
              <a:buNone/>
            </a:pPr>
            <a:r>
              <a:rPr lang="sk-SK" sz="1800" dirty="0"/>
              <a:t>        return [</a:t>
            </a:r>
          </a:p>
          <a:p>
            <a:pPr marL="0" indent="0">
              <a:buNone/>
            </a:pPr>
            <a:r>
              <a:rPr lang="sk-SK" sz="1800" dirty="0"/>
              <a:t>            'title' =&gt; $title,</a:t>
            </a:r>
          </a:p>
          <a:p>
            <a:pPr marL="0" indent="0">
              <a:buNone/>
            </a:pPr>
            <a:r>
              <a:rPr lang="sk-SK" sz="1800" dirty="0"/>
              <a:t>            'slug' =&gt; str($title)-&gt;slug(),</a:t>
            </a:r>
          </a:p>
          <a:p>
            <a:pPr marL="0" indent="0">
              <a:buNone/>
            </a:pPr>
            <a:r>
              <a:rPr lang="sk-SK" sz="1800" dirty="0"/>
              <a:t>            'content' =&gt; $this-&gt;faker-&gt;paragraphs(3, true),</a:t>
            </a:r>
          </a:p>
          <a:p>
            <a:pPr marL="0" indent="0">
              <a:buNone/>
            </a:pPr>
            <a:r>
              <a:rPr lang="sk-SK" sz="1800" dirty="0"/>
              <a:t>            'author_id' =&gt; \App\Models\User::all()-&gt;random()-&gt;id, // Vyberie náhodného existujúceho usera</a:t>
            </a:r>
          </a:p>
          <a:p>
            <a:pPr marL="0" indent="0">
              <a:buNone/>
            </a:pPr>
            <a:r>
              <a:rPr lang="sk-SK" sz="1800" dirty="0"/>
              <a:t>            'is_published' =&gt; $this-&gt;faker-&gt;boolean(80), // 80% šanca, že bude publikovaný</a:t>
            </a:r>
          </a:p>
          <a:p>
            <a:pPr marL="0" indent="0">
              <a:buNone/>
            </a:pPr>
            <a:r>
              <a:rPr lang="sk-SK" sz="1800" dirty="0"/>
              <a:t>            'published_at' =&gt; now(),</a:t>
            </a:r>
          </a:p>
          <a:p>
            <a:pPr marL="0" indent="0">
              <a:buNone/>
            </a:pPr>
            <a:r>
              <a:rPr lang="sk-SK" sz="1800" dirty="0"/>
              <a:t>            ];</a:t>
            </a:r>
          </a:p>
          <a:p>
            <a:pPr marL="0" indent="0">
              <a:buNone/>
            </a:pPr>
            <a:r>
              <a:rPr lang="sk-SK" sz="18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28594774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143AF8-77A2-2549-7C72-A3C4FB19E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0AA36C3-BF1E-5A36-9565-B09FEED15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B114F8-3D6A-251E-5CCE-43F59B085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 Factory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3044AF-EF18-7183-F2A7-3766C19BD3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422721-B894-8899-D16A-4C1287588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8C5D2F-7BD9-B9C1-61EE-28F351E5DB8B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800" dirty="0"/>
              <a:t>public function definition(): array</a:t>
            </a:r>
          </a:p>
          <a:p>
            <a:pPr marL="0" indent="0">
              <a:buNone/>
            </a:pPr>
            <a:r>
              <a:rPr lang="sk-SK" sz="1800" dirty="0"/>
              <a:t>    {</a:t>
            </a:r>
          </a:p>
          <a:p>
            <a:pPr marL="0" indent="0">
              <a:buNone/>
            </a:pPr>
            <a:r>
              <a:rPr lang="sk-SK" sz="1800" dirty="0"/>
              <a:t>        $title = $this-&gt;faker-&gt;sentence(); </a:t>
            </a:r>
          </a:p>
          <a:p>
            <a:pPr marL="0" indent="0">
              <a:buNone/>
            </a:pPr>
            <a:r>
              <a:rPr lang="sk-SK" sz="1800" dirty="0"/>
              <a:t>        return [</a:t>
            </a:r>
          </a:p>
          <a:p>
            <a:pPr marL="0" indent="0">
              <a:buNone/>
            </a:pPr>
            <a:r>
              <a:rPr lang="sk-SK" sz="1800" dirty="0"/>
              <a:t>            'title' =&gt; $title,</a:t>
            </a:r>
          </a:p>
          <a:p>
            <a:pPr marL="0" indent="0">
              <a:buNone/>
            </a:pPr>
            <a:r>
              <a:rPr lang="sk-SK" sz="1800" dirty="0"/>
              <a:t>            'slug' =&gt; str($title)-&gt;slug(),</a:t>
            </a:r>
          </a:p>
          <a:p>
            <a:pPr marL="0" indent="0">
              <a:buNone/>
            </a:pPr>
            <a:r>
              <a:rPr lang="sk-SK" sz="1800" dirty="0"/>
              <a:t>            'content' =&gt; $this-&gt;faker-&gt;paragraphs(3, true),</a:t>
            </a:r>
          </a:p>
          <a:p>
            <a:pPr marL="0" indent="0">
              <a:buNone/>
            </a:pPr>
            <a:r>
              <a:rPr lang="sk-SK" sz="1800" dirty="0"/>
              <a:t>            'author_id' =&gt; \App\Models\User::all()-&gt;random()-&gt;id, // Vyberie náhodného existujúceho usera</a:t>
            </a:r>
          </a:p>
          <a:p>
            <a:pPr marL="0" indent="0">
              <a:buNone/>
            </a:pPr>
            <a:r>
              <a:rPr lang="sk-SK" sz="1800" dirty="0"/>
              <a:t>            'is_published' =&gt; $this-&gt;faker-&gt;boolean(80), // 80% šanca, že bude publikovaný</a:t>
            </a:r>
          </a:p>
          <a:p>
            <a:pPr marL="0" indent="0">
              <a:buNone/>
            </a:pPr>
            <a:r>
              <a:rPr lang="sk-SK" sz="1800" dirty="0"/>
              <a:t>            'published_at' =&gt; now(),</a:t>
            </a:r>
          </a:p>
          <a:p>
            <a:pPr marL="0" indent="0">
              <a:buNone/>
            </a:pPr>
            <a:r>
              <a:rPr lang="sk-SK" sz="1800" dirty="0"/>
              <a:t>            ];</a:t>
            </a:r>
          </a:p>
          <a:p>
            <a:pPr marL="0" indent="0">
              <a:buNone/>
            </a:pPr>
            <a:r>
              <a:rPr lang="sk-SK" sz="1800" dirty="0"/>
              <a:t>    }</a:t>
            </a:r>
          </a:p>
        </p:txBody>
      </p:sp>
    </p:spTree>
    <p:extLst>
      <p:ext uri="{BB962C8B-B14F-4D97-AF65-F5344CB8AC3E}">
        <p14:creationId xmlns:p14="http://schemas.microsoft.com/office/powerpoint/2010/main" val="3632674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860A72-69BA-96F4-A627-0B45D57E0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73F19-581D-50B3-493C-C1EA52202F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8A97E8-DB48-FEE7-F764-6809653F4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27960A-4C4E-4297-CB12-89B74D9BEA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A04E19-4BCF-B73C-A5D2-A95F5A3BF6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2F6B02-E1F2-7D81-E965-4C459AC532DB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Musíme hore pridať nasledovné importy</a:t>
            </a:r>
          </a:p>
          <a:p>
            <a:endParaRPr lang="sk-SK" dirty="0"/>
          </a:p>
          <a:p>
            <a:pPr marL="0" indent="0">
              <a:buNone/>
            </a:pPr>
            <a:r>
              <a:rPr lang="en-US" dirty="0"/>
              <a:t>use App\Models\User;</a:t>
            </a:r>
          </a:p>
          <a:p>
            <a:pPr marL="0" indent="0">
              <a:buNone/>
            </a:pPr>
            <a:r>
              <a:rPr lang="en-US" dirty="0"/>
              <a:t>use App\Models\Post;</a:t>
            </a:r>
          </a:p>
          <a:p>
            <a:pPr marL="0" indent="0">
              <a:buNone/>
            </a:pPr>
            <a:r>
              <a:rPr lang="en-US" dirty="0"/>
              <a:t>use App\Models\Category;</a:t>
            </a:r>
          </a:p>
        </p:txBody>
      </p:sp>
    </p:spTree>
    <p:extLst>
      <p:ext uri="{BB962C8B-B14F-4D97-AF65-F5344CB8AC3E}">
        <p14:creationId xmlns:p14="http://schemas.microsoft.com/office/powerpoint/2010/main" val="3615043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346801-D22E-0529-1658-A75A61B21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0A6E4E-7DEC-55A2-29C9-AC20C0B51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AB8C0A-D4C5-0AC7-0020-00CD5DDFB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A6EE54-305E-22E4-7811-A9D779E9C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92C0B6-9E1E-2CFF-2DFF-47436DC1B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AF48082-B31E-424B-7F07-65CD08E9AE22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400" dirty="0"/>
              <a:t>public function run(): void</a:t>
            </a:r>
          </a:p>
          <a:p>
            <a:pPr marL="0" indent="0">
              <a:buNone/>
            </a:pPr>
            <a:r>
              <a:rPr lang="sk-SK" sz="1400" dirty="0"/>
              <a:t>    {</a:t>
            </a:r>
          </a:p>
          <a:p>
            <a:pPr marL="0" indent="0">
              <a:buNone/>
            </a:pPr>
            <a:r>
              <a:rPr lang="sk-SK" sz="1400" dirty="0"/>
              <a:t>        // 1. Najskôr vytvoríme používateľov (aby mali články autorov)</a:t>
            </a:r>
          </a:p>
          <a:p>
            <a:pPr marL="0" indent="0">
              <a:buNone/>
            </a:pPr>
            <a:r>
              <a:rPr lang="sk-SK" sz="1400" dirty="0"/>
              <a:t>        User::factory(5)-&gt;create();</a:t>
            </a:r>
            <a:br>
              <a:rPr lang="sk-SK" sz="1400" dirty="0"/>
            </a:br>
            <a:endParaRPr lang="sk-SK" sz="1400" dirty="0"/>
          </a:p>
          <a:p>
            <a:pPr marL="0" indent="0">
              <a:buNone/>
            </a:pPr>
            <a:r>
              <a:rPr lang="sk-SK" sz="1400" dirty="0"/>
              <a:t>        // 2. Vytvoríme kategórie</a:t>
            </a:r>
          </a:p>
          <a:p>
            <a:pPr marL="0" indent="0">
              <a:buNone/>
            </a:pPr>
            <a:r>
              <a:rPr lang="sk-SK" sz="1400" dirty="0"/>
              <a:t>        Category::factory(10)-&gt;create();</a:t>
            </a:r>
          </a:p>
          <a:p>
            <a:pPr marL="0" indent="0">
              <a:buNone/>
            </a:pPr>
            <a:endParaRPr lang="sk-SK" sz="1400" dirty="0"/>
          </a:p>
          <a:p>
            <a:pPr marL="0" indent="0">
              <a:buNone/>
            </a:pPr>
            <a:r>
              <a:rPr lang="sk-SK" sz="1400" dirty="0"/>
              <a:t>        // 3. Vytvoríme články</a:t>
            </a:r>
          </a:p>
          <a:p>
            <a:pPr marL="0" indent="0">
              <a:buNone/>
            </a:pPr>
            <a:r>
              <a:rPr lang="sk-SK" sz="1400" dirty="0"/>
              <a:t>        Post::factory(30)-&gt;create();</a:t>
            </a:r>
          </a:p>
          <a:p>
            <a:pPr marL="0" indent="0">
              <a:buNone/>
            </a:pPr>
            <a:r>
              <a:rPr lang="sk-SK" sz="1400" dirty="0"/>
              <a:t>        // 4. Prepojíme články s náhodnými kategóriami</a:t>
            </a:r>
          </a:p>
          <a:p>
            <a:pPr marL="0" indent="0">
              <a:buNone/>
            </a:pPr>
            <a:r>
              <a:rPr lang="sk-SK" sz="1400" dirty="0"/>
              <a:t>        $posts = Post::all();</a:t>
            </a:r>
          </a:p>
          <a:p>
            <a:pPr marL="0" indent="0">
              <a:buNone/>
            </a:pPr>
            <a:r>
              <a:rPr lang="sk-SK" sz="1400" dirty="0"/>
              <a:t>        $categories = Category::all();</a:t>
            </a:r>
            <a:br>
              <a:rPr lang="sk-SK" sz="1400" dirty="0"/>
            </a:b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4621277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4B3A9-756E-5F96-1214-C0F27F532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DF3794-6996-BD77-3961-FDB1AB2A1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83D9DF-51B6-C5A9-B455-6C210F071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DatabaseSeeder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E502FC-8A70-3B11-84B5-A26F84E44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397C29-685F-F432-7B26-30D3BDC1D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AA81A16-D389-59BE-74B6-27099484F922}"/>
              </a:ext>
            </a:extLst>
          </p:cNvPr>
          <p:cNvSpPr txBox="1">
            <a:spLocks/>
          </p:cNvSpPr>
          <p:nvPr/>
        </p:nvSpPr>
        <p:spPr>
          <a:xfrm>
            <a:off x="1136397" y="1677972"/>
            <a:ext cx="10194622" cy="42303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1400" dirty="0"/>
              <a:t>        // Vytvor 30 článkov a každému priraď 3 náhodné kategórie, ktoré už existujú</a:t>
            </a:r>
          </a:p>
          <a:p>
            <a:pPr marL="0" indent="0">
              <a:buNone/>
            </a:pPr>
            <a:r>
              <a:rPr lang="sk-SK" sz="1400" dirty="0"/>
              <a:t>        Post::factory(30)</a:t>
            </a:r>
          </a:p>
          <a:p>
            <a:pPr marL="0" indent="0">
              <a:buNone/>
            </a:pPr>
            <a:r>
              <a:rPr lang="sk-SK" sz="1400" dirty="0"/>
              <a:t>            -&gt;hasAttached($categories-&gt;random(3))</a:t>
            </a:r>
          </a:p>
          <a:p>
            <a:pPr marL="0" indent="0">
              <a:buNone/>
            </a:pPr>
            <a:r>
              <a:rPr lang="sk-SK" sz="1400" dirty="0"/>
              <a:t>            -&gt;create();</a:t>
            </a:r>
          </a:p>
          <a:p>
            <a:pPr marL="0" indent="0">
              <a:buNone/>
            </a:pPr>
            <a:r>
              <a:rPr lang="sk-SK" sz="1400" dirty="0"/>
              <a:t>        }</a:t>
            </a:r>
          </a:p>
          <a:p>
            <a:pPr marL="0" indent="0">
              <a:buNone/>
            </a:pPr>
            <a:r>
              <a:rPr lang="sk-SK" sz="1400" dirty="0"/>
              <a:t>}   </a:t>
            </a:r>
          </a:p>
        </p:txBody>
      </p:sp>
    </p:spTree>
    <p:extLst>
      <p:ext uri="{BB962C8B-B14F-4D97-AF65-F5344CB8AC3E}">
        <p14:creationId xmlns:p14="http://schemas.microsoft.com/office/powerpoint/2010/main" val="10294374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B98142-7BDB-31A5-0ABD-BB22D5482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29843A-C8B9-A4B5-804D-33E65F123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A45B07-01E7-2058-2992-C48E2D60B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Migrácie a seedy nanovo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1A72B2-D1EA-F2A3-BABA-65DF2B1991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BDC0FA-4238-5E8A-8694-E3B3C8AA53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2DE896-9147-32C3-C6AE-FAC6023A28FA}"/>
              </a:ext>
            </a:extLst>
          </p:cNvPr>
          <p:cNvSpPr txBox="1">
            <a:spLocks/>
          </p:cNvSpPr>
          <p:nvPr/>
        </p:nvSpPr>
        <p:spPr>
          <a:xfrm>
            <a:off x="1136397" y="2187615"/>
            <a:ext cx="10194622" cy="3720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k-SK" sz="2600" dirty="0"/>
              <a:t>php artisan migrate:fresh</a:t>
            </a:r>
          </a:p>
          <a:p>
            <a:pPr marL="0" indent="0">
              <a:buNone/>
            </a:pPr>
            <a:r>
              <a:rPr lang="sk-SK" sz="2600" dirty="0"/>
              <a:t>php artisan db:seed</a:t>
            </a:r>
          </a:p>
        </p:txBody>
      </p:sp>
    </p:spTree>
    <p:extLst>
      <p:ext uri="{BB962C8B-B14F-4D97-AF65-F5344CB8AC3E}">
        <p14:creationId xmlns:p14="http://schemas.microsoft.com/office/powerpoint/2010/main" val="17206537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49CB86-16E4-4B4F-4A7E-CF9BC0433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5B407E-2106-713D-D3A3-7EE1A0FEA0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E9C5A-FC7B-6028-D802-EE1FB7B18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vytiahnem data cez API?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7CFAEB-0E59-388E-81BE-6C04C08BE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AD5F27-C14C-D866-D5C0-45846C249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1C87E8A-1FFE-29B1-B53A-2C0D3E34CD12}"/>
              </a:ext>
            </a:extLst>
          </p:cNvPr>
          <p:cNvSpPr txBox="1">
            <a:spLocks/>
          </p:cNvSpPr>
          <p:nvPr/>
        </p:nvSpPr>
        <p:spPr>
          <a:xfrm>
            <a:off x="1136397" y="2187615"/>
            <a:ext cx="10194622" cy="3720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600" dirty="0"/>
              <a:t>Na minulej hodine sme vytvorili API Controller</a:t>
            </a:r>
          </a:p>
          <a:p>
            <a:r>
              <a:rPr lang="sk-SK" sz="2600" dirty="0"/>
              <a:t>Pridáme nasledovný use: </a:t>
            </a:r>
            <a:r>
              <a:rPr lang="sk-SK" dirty="0"/>
              <a:t>use App\Models\Post;</a:t>
            </a:r>
          </a:p>
          <a:p>
            <a:pPr marL="0" indent="0">
              <a:buNone/>
            </a:pPr>
            <a:r>
              <a:rPr lang="sk-SK" sz="2600" dirty="0"/>
              <a:t>Zmeníme (zatiaľ iba) metódu index</a:t>
            </a:r>
            <a:br>
              <a:rPr lang="sk-SK" sz="2600" dirty="0"/>
            </a:br>
            <a:br>
              <a:rPr lang="sk-SK" dirty="0"/>
            </a:br>
            <a:r>
              <a:rPr lang="sk-SK" sz="1100" dirty="0"/>
              <a:t>public function index()</a:t>
            </a:r>
          </a:p>
          <a:p>
            <a:pPr marL="0" indent="0">
              <a:buNone/>
            </a:pPr>
            <a:r>
              <a:rPr lang="sk-SK" sz="1100" dirty="0"/>
              <a:t>    {</a:t>
            </a:r>
          </a:p>
          <a:p>
            <a:pPr marL="0" indent="0">
              <a:buNone/>
            </a:pPr>
            <a:r>
              <a:rPr lang="sk-SK" sz="1100" dirty="0"/>
              <a:t>        // Vytiahneme príspevky a "pribalíme" k nim autora a kategórie (Eager Loading)</a:t>
            </a:r>
          </a:p>
          <a:p>
            <a:pPr marL="0" indent="0">
              <a:buNone/>
            </a:pPr>
            <a:r>
              <a:rPr lang="sk-SK" sz="1100" dirty="0"/>
              <a:t>        $posts = Post::all();</a:t>
            </a:r>
          </a:p>
          <a:p>
            <a:pPr marL="0" indent="0">
              <a:buNone/>
            </a:pPr>
            <a:br>
              <a:rPr lang="sk-SK" sz="1100" dirty="0"/>
            </a:br>
            <a:endParaRPr lang="sk-SK" sz="1100" dirty="0"/>
          </a:p>
          <a:p>
            <a:pPr marL="0" indent="0">
              <a:buNone/>
            </a:pPr>
            <a:r>
              <a:rPr lang="sk-SK" sz="1100" dirty="0"/>
              <a:t>        // Vrátime dáta ako JSON s úspešným kódom 200</a:t>
            </a:r>
          </a:p>
          <a:p>
            <a:pPr marL="0" indent="0">
              <a:buNone/>
            </a:pPr>
            <a:r>
              <a:rPr lang="sk-SK" sz="1100" dirty="0"/>
              <a:t>        return response()-&gt;json($posts, 200);</a:t>
            </a:r>
          </a:p>
          <a:p>
            <a:pPr marL="0" indent="0">
              <a:buNone/>
            </a:pPr>
            <a:r>
              <a:rPr lang="sk-SK" sz="1100" dirty="0"/>
              <a:t>    }</a:t>
            </a:r>
          </a:p>
          <a:p>
            <a:endParaRPr lang="sk-SK" sz="2600" dirty="0"/>
          </a:p>
          <a:p>
            <a:pPr marL="0" indent="0">
              <a:buNone/>
            </a:pPr>
            <a:endParaRPr lang="sk-SK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4FE9A8-DCA6-397E-273D-9ADA606A7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452" y="5744860"/>
            <a:ext cx="7742548" cy="103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9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14DB00-7064-DA0C-AC1A-172B264A5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5F24CB-CE17-8623-BCAC-49FD6E4CE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A65D7-CFDB-E928-7208-658185BDC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Migrácie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28133-FA34-2BBA-FF35-8127F06C2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92500"/>
          </a:bodyPr>
          <a:lstStyle/>
          <a:p>
            <a:r>
              <a:rPr lang="sk-SK" dirty="0"/>
              <a:t>Migrácie sú kódový opis databázy v </a:t>
            </a:r>
            <a:r>
              <a:rPr lang="sk-SK" b="1" dirty="0"/>
              <a:t>database/migrations</a:t>
            </a:r>
          </a:p>
          <a:p>
            <a:r>
              <a:rPr lang="sk-SK" dirty="0"/>
              <a:t>Namiesto ručného klikania v databáze napíšeme PHP súbor, ktorý povie: </a:t>
            </a:r>
            <a:r>
              <a:rPr lang="sk-SK" b="1" dirty="0"/>
              <a:t>aké tabuľky sa majú vytvoriť, aké stĺpce budú mať, aké budú vzťahy medzi tabuľkami (na úrovni integrity dát)</a:t>
            </a:r>
          </a:p>
          <a:p>
            <a:r>
              <a:rPr lang="sk-SK" dirty="0"/>
              <a:t>Laravel ich chápe ako version control pre databázu. Každá migrácia má metódy up() a down(), a Laravel ich vie spustiť či vrátiť späť cez Artisan príkazy.</a:t>
            </a:r>
          </a:p>
          <a:p>
            <a:r>
              <a:rPr lang="sk-SK" dirty="0"/>
              <a:t>Máme predpripravené migrácie pre tabuľky users, jobs, cache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57A7C0-4E17-1047-B404-CC8188FC4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46B7F7-05BB-48D8-6923-C37DE6BAE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53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FAECA0-7E09-B975-38D6-393DC4486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BCED85-F102-2EE5-921F-5B17EB874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BF54AA-AFA8-2F4C-4D38-69D7D650C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Z čoho sa skladá migrácia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6C7A0-EAF4-A6DE-F27B-F56358397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 fontScale="92500" lnSpcReduction="20000"/>
          </a:bodyPr>
          <a:lstStyle/>
          <a:p>
            <a:r>
              <a:rPr lang="fr-FR" b="1" dirty="0"/>
              <a:t>use </a:t>
            </a:r>
            <a:r>
              <a:rPr lang="fr-FR" b="1" dirty="0" err="1"/>
              <a:t>Illuminate</a:t>
            </a:r>
            <a:r>
              <a:rPr lang="fr-FR" b="1" dirty="0"/>
              <a:t>\</a:t>
            </a:r>
            <a:r>
              <a:rPr lang="fr-FR" b="1" dirty="0" err="1"/>
              <a:t>Database</a:t>
            </a:r>
            <a:r>
              <a:rPr lang="fr-FR" b="1" dirty="0"/>
              <a:t>\Migrations\Migration;</a:t>
            </a:r>
            <a:r>
              <a:rPr lang="sk-SK" b="1" dirty="0"/>
              <a:t>  </a:t>
            </a:r>
            <a:r>
              <a:rPr lang="sk-SK" dirty="0"/>
              <a:t>- Import triedy Migration. Vďaka nemu Laravel vie, že má hľadať metódy up() a down() a vie, ako ich spustiť v správnom poradí.</a:t>
            </a:r>
          </a:p>
          <a:p>
            <a:r>
              <a:rPr lang="sk-SK" b="1" dirty="0"/>
              <a:t>use Illuminate\Database\Schema\Blueprint; </a:t>
            </a:r>
            <a:r>
              <a:rPr lang="sk-SK" dirty="0"/>
              <a:t>- Import triedy, ktorá obsahuje metódy definujúce ako má tabuľka vyzerať. Premenná $table je inštanciou triedy Blueprint a má metódy ako id(), string(), timestamps() a iné.</a:t>
            </a:r>
          </a:p>
          <a:p>
            <a:r>
              <a:rPr lang="sk-SK" b="1" dirty="0"/>
              <a:t>use Illuminate\Support\Facades\Schema; </a:t>
            </a:r>
            <a:r>
              <a:rPr lang="sk-SK" dirty="0"/>
              <a:t>- Import triedy, ktorá umožňuje volať napr Schema::create, Schema::dropIfExists. Hovorí niečo ako vytvor tabuľkus týmto názvom a použi ako predlohu Blueprint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D292F8-5598-4B65-0AC4-3EE607983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8EED78-C3C6-65BB-6DF9-3D3C357103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58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EF427A-FB90-2EDC-BA95-47C3FB6FA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E1F6B15-5828-0F5B-82CA-83DB4665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715756-574B-555E-0BF7-F4D0563B5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Z čoho sa skladá migrácia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FCE76D-0C75-81A6-B715-D634FB896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E59233-548B-6062-9130-5BD94A7329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C76072F-216C-C4EC-624A-977EE6612D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625835"/>
              </p:ext>
            </p:extLst>
          </p:nvPr>
        </p:nvGraphicFramePr>
        <p:xfrm>
          <a:off x="838200" y="2126774"/>
          <a:ext cx="10515600" cy="283464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38380442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33564886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9656724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Vlastnosť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Metóda up()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Metóda down()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072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Hlavná úloha</a:t>
                      </a:r>
                      <a:endParaRPr lang="sk-SK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0" dirty="0">
                          <a:latin typeface="+mj-lt"/>
                        </a:rPr>
                        <a:t>Vytvárať (Budovať novú štruktúru).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0" dirty="0">
                          <a:latin typeface="+mj-lt"/>
                        </a:rPr>
                        <a:t>Rušiť (Návrat do predchádzajúceho stavu).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2030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Čo typicky obsahuje</a:t>
                      </a:r>
                      <a:endParaRPr lang="sk-SK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Schema::create (vytvorenie tabuľky) alebo Schema::table (pridanie stĺpcov).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latin typeface="+mj-lt"/>
                        </a:rPr>
                        <a:t>Schema::dropIfExists (zmazanie tabuľky) alebo Schema::dropColumn (odobratie stĺpcov).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2903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Kedy sa spustí</a:t>
                      </a:r>
                      <a:endParaRPr lang="sk-SK" dirty="0"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latin typeface="+mj-lt"/>
                        </a:rPr>
                        <a:t>php artisan migrate.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latin typeface="+mj-lt"/>
                        </a:rPr>
                        <a:t>php artisan migrate:rollback alebo migrate:refresh.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3816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123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00C7B1-2134-A736-49CF-A9B86A03C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3491C7C-16E5-172C-F616-4B4CED803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0DA6F9-5342-60A9-CEA1-CB2345D5C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Vytvorenie migrácii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7C9A7-D3F9-E792-F83E-4A182EADF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457200" lvl="1" indent="0">
              <a:buNone/>
            </a:pPr>
            <a:r>
              <a:rPr lang="sk-SK" dirty="0"/>
              <a:t>php artisan make:migration create_categories_table</a:t>
            </a:r>
          </a:p>
          <a:p>
            <a:pPr marL="457200" lvl="1" indent="0">
              <a:buNone/>
            </a:pPr>
            <a:r>
              <a:rPr lang="sk-SK" dirty="0"/>
              <a:t>php artisan make:migration add_role_to_users_table</a:t>
            </a:r>
          </a:p>
          <a:p>
            <a:pPr marL="457200" lvl="1" indent="0">
              <a:buNone/>
            </a:pPr>
            <a:r>
              <a:rPr lang="sk-SK" dirty="0"/>
              <a:t>php artisan make:migration create_posts_table</a:t>
            </a:r>
          </a:p>
          <a:p>
            <a:pPr marL="457200" lvl="1" indent="0">
              <a:buNone/>
            </a:pPr>
            <a:r>
              <a:rPr lang="sk-SK" dirty="0"/>
              <a:t>php artisan make:migration create_category_post_table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5BC1CE-8823-9974-87CE-0D21C5CA1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832C2A-C5A1-44AF-D564-2B8042C28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60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8AB1C0-EAD2-CF94-30E5-9AEB0B7F7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6A4D139-55FF-8D69-35CF-D8C641A4B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45C632-18BF-522A-62F4-3758C09CA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add_role_to_users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0F382-E924-9B26-170F-DC77251FB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Schema::table('users', function (Blueprint $table) {</a:t>
            </a:r>
          </a:p>
          <a:p>
            <a:pPr marL="0" indent="0">
              <a:buNone/>
            </a:pPr>
            <a:r>
              <a:rPr lang="sk-SK" dirty="0"/>
              <a:t>            $table-&gt;enum('role', ['admin', 'editor', 'author'])</a:t>
            </a:r>
          </a:p>
          <a:p>
            <a:pPr marL="0" indent="0">
              <a:buNone/>
            </a:pPr>
            <a:r>
              <a:rPr lang="sk-SK" dirty="0"/>
              <a:t>                -&gt;default('author')</a:t>
            </a:r>
          </a:p>
          <a:p>
            <a:pPr marL="0" indent="0">
              <a:buNone/>
            </a:pPr>
            <a:r>
              <a:rPr lang="sk-SK" dirty="0"/>
              <a:t>                -&gt;after('email');</a:t>
            </a:r>
          </a:p>
          <a:p>
            <a:pPr marL="0" indent="0">
              <a:buNone/>
            </a:pPr>
            <a:r>
              <a:rPr lang="sk-SK" dirty="0"/>
              <a:t>        });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D8302F-7F9C-5F19-1743-DE9B0EB8B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1BA2B3-0AB5-B44E-6645-A7DE8F3DF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5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A2E1A0E-0124-4D2F-A963-D7781ED7A0FA}">
  <we:reference id="wa200003964" version="1.0.0.0" store="en-US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2832</TotalTime>
  <Words>3257</Words>
  <Application>Microsoft Office PowerPoint</Application>
  <PresentationFormat>Widescreen</PresentationFormat>
  <Paragraphs>338</Paragraphs>
  <Slides>46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Aptos</vt:lpstr>
      <vt:lpstr>Aptos Display</vt:lpstr>
      <vt:lpstr>Arial</vt:lpstr>
      <vt:lpstr>Office Theme</vt:lpstr>
      <vt:lpstr>Backendové technológie</vt:lpstr>
      <vt:lpstr>Čo musíme urobiť</vt:lpstr>
      <vt:lpstr>Aké tabuľky budeme potrebovať?</vt:lpstr>
      <vt:lpstr>Aké tabuľky budeme potrebovať?</vt:lpstr>
      <vt:lpstr>Migrácie</vt:lpstr>
      <vt:lpstr>Z čoho sa skladá migrácia</vt:lpstr>
      <vt:lpstr>Z čoho sa skladá migrácia</vt:lpstr>
      <vt:lpstr>Vytvorenie migrácii</vt:lpstr>
      <vt:lpstr>add_role_to_users</vt:lpstr>
      <vt:lpstr>add_role_to_users</vt:lpstr>
      <vt:lpstr>categories</vt:lpstr>
      <vt:lpstr>posts</vt:lpstr>
      <vt:lpstr>posts</vt:lpstr>
      <vt:lpstr>category_posts</vt:lpstr>
      <vt:lpstr>Vytvorenie tabuliek/databázy – php artisan migrate</vt:lpstr>
      <vt:lpstr>Vrátenie sa späť – php artisan migrate:rollback</vt:lpstr>
      <vt:lpstr>Zmazanie a migrovanie – php artisan migrate:fresh</vt:lpstr>
      <vt:lpstr>Zmazanie a migrovanie – php artisan migrate:fresh</vt:lpstr>
      <vt:lpstr>Seeder</vt:lpstr>
      <vt:lpstr>Seeder</vt:lpstr>
      <vt:lpstr>Seeder - importy</vt:lpstr>
      <vt:lpstr>UserSeeder</vt:lpstr>
      <vt:lpstr>CategorySeeder</vt:lpstr>
      <vt:lpstr>CategorySeeder</vt:lpstr>
      <vt:lpstr>PostSeeder</vt:lpstr>
      <vt:lpstr>PostSeeder</vt:lpstr>
      <vt:lpstr>CategoryPostSeeder</vt:lpstr>
      <vt:lpstr>DatabaseSeeder</vt:lpstr>
      <vt:lpstr>DatabaseSeeder</vt:lpstr>
      <vt:lpstr>Úvaha</vt:lpstr>
      <vt:lpstr>Generovanie dát</vt:lpstr>
      <vt:lpstr>Model</vt:lpstr>
      <vt:lpstr>Model</vt:lpstr>
      <vt:lpstr>Category Model</vt:lpstr>
      <vt:lpstr>Post Model</vt:lpstr>
      <vt:lpstr>Post Model</vt:lpstr>
      <vt:lpstr>User Model</vt:lpstr>
      <vt:lpstr>Factory</vt:lpstr>
      <vt:lpstr>Category Factory</vt:lpstr>
      <vt:lpstr>Post Factory</vt:lpstr>
      <vt:lpstr>Post Factory</vt:lpstr>
      <vt:lpstr>DatabaseSeeder</vt:lpstr>
      <vt:lpstr>DatabaseSeeder</vt:lpstr>
      <vt:lpstr>DatabaseSeeder</vt:lpstr>
      <vt:lpstr>Migrácie a seedy nanovo</vt:lpstr>
      <vt:lpstr>Ako vytiahnem data cez API?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182</cp:revision>
  <dcterms:created xsi:type="dcterms:W3CDTF">2026-02-24T11:30:55Z</dcterms:created>
  <dcterms:modified xsi:type="dcterms:W3CDTF">2026-03-13T11:15:07Z</dcterms:modified>
</cp:coreProperties>
</file>