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7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8" r:id="rId23"/>
    <p:sldId id="280" r:id="rId2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988" autoAdjust="0"/>
  </p:normalViewPr>
  <p:slideViewPr>
    <p:cSldViewPr snapToGrid="0">
      <p:cViewPr varScale="1">
        <p:scale>
          <a:sx n="94" d="100"/>
          <a:sy n="94" d="100"/>
        </p:scale>
        <p:origin x="123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36956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4B01F-439F-602E-A82C-28CF911A0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3DD133-FA84-7E85-6F5F-17A33B6F0B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94EF60-3C3C-B9E7-9241-963264DC3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BBDAC-C015-CCD1-ACB4-2B3A899674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351969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FC49D-9409-4FDA-4B1A-F6D6BB0BA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282329-CD94-FBCB-F786-B671AAD41C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AAE20E-D710-7EA3-3D5A-6831C9F4DB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FF92F-3280-11D4-E873-FBCF7261E7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8097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A0823-C968-9D99-FCEE-9192A7959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68B18C-6E32-FC18-00CD-59DEF9FFA0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CCA4BE-1D4B-923D-AC58-9490604D80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E0945-8877-4BF4-ADFB-35A5D900E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92375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3A8C5-CCAA-75CD-6082-68256673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F853E8-116F-C5EA-0965-121A7EAD7E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0EAA96-8B89-0308-2144-02740584E4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09DAD-3144-C8EF-18A5-4BAE12E956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7384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861D7-7239-0AFA-3C5D-10FA70914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8BF107-5C6F-36A0-DD47-82AFEF21C9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395CD-5FFD-2E5A-6BE6-039B11CFC2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39136B-ACEE-3434-8521-77AA28FED2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20795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E7EF6-4458-01A6-0FFA-9140BBB9B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A9A275-AEC5-167A-879A-8F7887C016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D8EF2E-644D-2EA8-FD3E-3D41F37C64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6FB72-2D7B-917A-265E-A1B1FD7FB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97340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03ADB-E640-3BB1-69D9-64666D396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395E30-636C-5A30-44DF-E8C3FF4BCF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1334E6-0DA0-E763-90B6-0F20584D1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57BA3-AC87-6779-8882-150838954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114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91C52-1723-F7BC-0C0E-7CCCB8B3D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DC114A-0ED3-A7FC-1338-7F8C445BDA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1145FE-4E04-E323-7EC2-46D8A2CD4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28955-9431-29FC-87B4-2E3630EFAE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900758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E51B5-F563-5007-87F9-9703358DC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6D0290-623D-1EFE-22FC-648CB7A0AA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19909-683D-3A65-BA03-0F708704B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4C95E-DEFC-297C-69A1-6D3975E36E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01118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6DBF9-E1BC-945C-75C9-21E6BD1EA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9434CC-AF20-A9A3-474C-D18051620B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E8D382-1F8F-E226-3589-11E948CF9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43892E-FF12-A58E-335C-A18F20B54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93101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AC4A0-95F2-64E1-89EB-063F926EC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B20421-EB07-13BD-1DCC-010217A2E0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8B4754-D487-8523-573A-FDBDB72EB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09F663-56AB-E5B0-FA6F-0938A16E3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42191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19622-F84D-18C6-8B9C-A1C883CC5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D302E8-A890-17E9-7A42-BF93B24D7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663DEE-B776-4B58-9711-43EDD4621A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46D17-0F10-7178-2F92-34AC954160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65086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BF570-8E47-1290-783E-37A47F4CC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28CC07-0AFC-89AD-5C7F-E539C612A3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E80207-BF6B-F3E5-B168-1ECA7B34D7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1A52E-F7FC-E6F7-2190-A25410834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45247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F5102-C289-035A-195A-6DF781D78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628AD3-9097-2D0F-534E-388D0A6D0A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395808-B4C8-2A35-BAA7-4B4113898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B7F88-B7A0-378A-E189-31F51F783B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40503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38C5C-7036-4327-AC6A-CE79F34CB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478632-6A79-74EF-0747-FF5715D6FA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35410A-C0C4-B830-418A-A436C45EF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37866-CCCC-65AB-F620-7B8AB071F6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39373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327D4-2FF1-3534-B9AB-D51B927ED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E0FE0-35A3-C0A6-2729-312D3F04AB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14819F-181E-4234-5677-7127F45E14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F5482-B641-636E-642B-D7CB4DC64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2263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DEDE3-3D8A-D362-75DC-36DE2212D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68C97A-A142-B2DB-FF02-E48CEEF5E1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A3AA25-B61C-F0B1-DDD9-B1E517242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E266E4-26DD-F676-F93C-4F69F61561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05210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CCBBB-B4BC-9B80-84E1-02F0C7AF6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9D8C73-B93C-0642-06C6-C00E3195B8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E6CD1B-CAF9-6E9D-B27E-B898DD363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F7F9CC-2CF3-C096-79ED-6354567A31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12873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A84D3-76E9-4231-384C-438AFE155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A9D5A5-30AF-DEC1-48E1-79BF3496F6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887E7D-8FD7-4D41-DA93-13F1327B4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C9CAA-F805-9D3A-7CA3-3FED52F1D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8017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3B8DD-BC57-5F8E-CF50-145947FD7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CF1423-C19B-ADD4-526A-E6822B7919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865A74-9DB0-2AF8-A8FA-2303B09C8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6FEFED-D0F4-C16A-6229-795A8BF3E2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90397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0B1BD-852A-7287-2B96-35D3D68A2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45C28A-643D-A583-191A-D3C7C53FC3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D00FCD-BA18-C8AA-3C5B-F8F71CE38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0C3B5-EB6C-B6C1-354E-8CE3A2515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9245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23. 4. 2026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524CF7-FB60-9F37-D43F-06D047981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DD26DC-9A11-97F9-E901-88A5AC9D8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5B067C-C4B0-E38E-0D7B-D3B8FDF7B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store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382969-C57E-38DC-E6B4-766AD049A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9B03E7-4EDD-840B-46BE-5128E17F14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190180D-9177-ED02-84FE-19F1B124E7A1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Oproti minulej verzii sa menil iba typ odpovede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E44746-2003-C5E0-B9C7-6660F6BAD32B}"/>
              </a:ext>
            </a:extLst>
          </p:cNvPr>
          <p:cNvSpPr txBox="1"/>
          <p:nvPr/>
        </p:nvSpPr>
        <p:spPr>
          <a:xfrm>
            <a:off x="1336040" y="3099320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public function store(Request $request)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Gate::authorize('create', Post::class);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$validated = $request-&gt;validate([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'title' =&gt; 'required|string|max:255',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'slug' =&gt; 'required|string|max:255|unique:posts,slug',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'content' =&gt; 'required|string',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'image_path' =&gt; 'nullable|string|max:255',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'is_published' =&gt; 'nullable|boolean',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'published_at' =&gt; 'nullable|date',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'categories' =&gt; 'nullable|array',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'categories.*' =&gt; 'exists:categories,id',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]);</a:t>
            </a:r>
          </a:p>
        </p:txBody>
      </p:sp>
    </p:spTree>
    <p:extLst>
      <p:ext uri="{BB962C8B-B14F-4D97-AF65-F5344CB8AC3E}">
        <p14:creationId xmlns:p14="http://schemas.microsoft.com/office/powerpoint/2010/main" val="407907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FDBE1-F587-0D63-D147-C57698E7D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4AB69B-C5FB-3EC9-F41F-33753104D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2F9C24-D325-C16A-FC08-908842A4F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store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16C59B-8D64-C151-463E-72C2D3963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DCE86C-9912-7C81-BDB6-55850F48C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1F447AD-28E6-E3B7-2A16-3033DC3A32CA}"/>
              </a:ext>
            </a:extLst>
          </p:cNvPr>
          <p:cNvSpPr txBox="1">
            <a:spLocks/>
          </p:cNvSpPr>
          <p:nvPr/>
        </p:nvSpPr>
        <p:spPr>
          <a:xfrm>
            <a:off x="489852" y="1983349"/>
            <a:ext cx="9688296" cy="4598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$validated['author_id'] = $request-&gt;user()-&gt;id;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$post = DB::transaction(function () use ($validated)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$post = Post::create($validated);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if (!empty($validated['categories']))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    $post-&gt;categories()-&gt;sync($validated['categories']);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return $post;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});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return (new PostResource($post-&gt;load(['author', 'categories'])))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-&gt;response()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-&gt;setStatusCode(201);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4041404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C662F7-E9AD-DAE1-9217-1688E81D7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06F4300-F1CD-5524-7D6B-16AEC7AE54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1ABA54-3506-DEA7-2527-E9EFFA6B8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show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48B227-2812-3A83-7DD4-42F94D14E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605BF3-8F44-B3F3-CC3B-9538DA49B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29A60B-733D-0ED8-3579-79208A67E968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Oproti minulej verzii sa menil iba typ odpovede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11D502-B284-BB70-509E-DE9BEC73FC69}"/>
              </a:ext>
            </a:extLst>
          </p:cNvPr>
          <p:cNvSpPr txBox="1"/>
          <p:nvPr/>
        </p:nvSpPr>
        <p:spPr>
          <a:xfrm>
            <a:off x="1336040" y="3099320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 public function show(Post $post)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$</a:t>
            </a:r>
            <a:r>
              <a:rPr lang="en-US" sz="1200" dirty="0" err="1">
                <a:latin typeface="Consolas" panose="020B0609020204030204" pitchFamily="49" charset="0"/>
              </a:rPr>
              <a:t>isPublic</a:t>
            </a:r>
            <a:r>
              <a:rPr lang="en-US" sz="1200" dirty="0">
                <a:latin typeface="Consolas" panose="020B0609020204030204" pitchFamily="49" charset="0"/>
              </a:rPr>
              <a:t> = $post-&gt;</a:t>
            </a:r>
            <a:r>
              <a:rPr lang="en-US" sz="1200" dirty="0" err="1">
                <a:latin typeface="Consolas" panose="020B0609020204030204" pitchFamily="49" charset="0"/>
              </a:rPr>
              <a:t>is_published</a:t>
            </a:r>
            <a:r>
              <a:rPr lang="en-US" sz="1200" dirty="0">
                <a:latin typeface="Consolas" panose="020B0609020204030204" pitchFamily="49" charset="0"/>
              </a:rPr>
              <a:t> &amp;&amp;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            $post-&gt;</a:t>
            </a:r>
            <a:r>
              <a:rPr lang="en-US" sz="1200" dirty="0" err="1">
                <a:latin typeface="Consolas" panose="020B0609020204030204" pitchFamily="49" charset="0"/>
              </a:rPr>
              <a:t>published_at</a:t>
            </a:r>
            <a:r>
              <a:rPr lang="en-US" sz="1200" dirty="0">
                <a:latin typeface="Consolas" panose="020B0609020204030204" pitchFamily="49" charset="0"/>
              </a:rPr>
              <a:t> &amp;&amp;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            $post-&gt;</a:t>
            </a:r>
            <a:r>
              <a:rPr lang="en-US" sz="1200" dirty="0" err="1">
                <a:latin typeface="Consolas" panose="020B0609020204030204" pitchFamily="49" charset="0"/>
              </a:rPr>
              <a:t>published_at</a:t>
            </a:r>
            <a:r>
              <a:rPr lang="en-US" sz="1200" dirty="0">
                <a:latin typeface="Consolas" panose="020B0609020204030204" pitchFamily="49" charset="0"/>
              </a:rPr>
              <a:t> &lt;= now();</a:t>
            </a:r>
          </a:p>
          <a:p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        if (!$</a:t>
            </a:r>
            <a:r>
              <a:rPr lang="en-US" sz="1200" dirty="0" err="1">
                <a:latin typeface="Consolas" panose="020B0609020204030204" pitchFamily="49" charset="0"/>
              </a:rPr>
              <a:t>isPublic</a:t>
            </a:r>
            <a:r>
              <a:rPr lang="en-US" sz="1200" dirty="0">
                <a:latin typeface="Consolas" panose="020B0609020204030204" pitchFamily="49" charset="0"/>
              </a:rPr>
              <a:t>)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    abort(404);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}</a:t>
            </a:r>
          </a:p>
          <a:p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        return new </a:t>
            </a:r>
            <a:r>
              <a:rPr lang="en-US" sz="1200" dirty="0" err="1">
                <a:latin typeface="Consolas" panose="020B0609020204030204" pitchFamily="49" charset="0"/>
              </a:rPr>
              <a:t>PostResource</a:t>
            </a:r>
            <a:r>
              <a:rPr lang="en-US" sz="1200" dirty="0">
                <a:latin typeface="Consolas" panose="020B0609020204030204" pitchFamily="49" charset="0"/>
              </a:rPr>
              <a:t>($post-&gt;load(['author', 'categories']));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1349306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BB2873-E15F-C8C1-1A32-15D62CC8A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9F74C2E-B8DA-1434-C629-513EC9F43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5429F3-9C5A-4ED6-F370-28924657D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update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637B59-EC88-312A-DFD8-4703BC5FE1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C7AE50-1746-F6EF-D702-98DEE2133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2F174F-B37A-0AE8-68F8-9417394B4752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Oproti minulej verzii sa menil iba typ odpovede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F6601-A3A9-DC6A-B58B-CC342F7CAF01}"/>
              </a:ext>
            </a:extLst>
          </p:cNvPr>
          <p:cNvSpPr txBox="1"/>
          <p:nvPr/>
        </p:nvSpPr>
        <p:spPr>
          <a:xfrm>
            <a:off x="1336040" y="3099320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latin typeface="Consolas" panose="020B0609020204030204" pitchFamily="49" charset="0"/>
              </a:rPr>
              <a:t>public function update(Request $request, Post $post)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Gate::authorize('update', $post);</a:t>
            </a:r>
          </a:p>
          <a:p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r>
              <a:rPr lang="sk-SK" sz="1200" dirty="0">
                <a:latin typeface="Consolas" panose="020B0609020204030204" pitchFamily="49" charset="0"/>
              </a:rPr>
              <a:t>        $validated = $request-&gt;validate([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'title' =&gt; 'sometimes|required|string|max:255',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'slug' =&gt; [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'sometimes',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'required',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'string',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'max:255',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Rule::unique('posts', 'slug')-&gt;ignore($post-&gt;id),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],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</a:t>
            </a:r>
          </a:p>
        </p:txBody>
      </p:sp>
    </p:spTree>
    <p:extLst>
      <p:ext uri="{BB962C8B-B14F-4D97-AF65-F5344CB8AC3E}">
        <p14:creationId xmlns:p14="http://schemas.microsoft.com/office/powerpoint/2010/main" val="2793276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01A9FC-598C-8CF8-7516-6E094625F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E3E27AF-039B-4F93-68E7-70F5CE64D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9534FC-DE44-3991-8CA5-41DDFA719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update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7F3146-F35A-1F85-C0E4-A21FF35E4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295794-5804-1F8B-9E23-4A2517094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956E76-8C93-4893-A7A5-0EC3622B9E27}"/>
              </a:ext>
            </a:extLst>
          </p:cNvPr>
          <p:cNvSpPr txBox="1"/>
          <p:nvPr/>
        </p:nvSpPr>
        <p:spPr>
          <a:xfrm>
            <a:off x="1136397" y="1678906"/>
            <a:ext cx="609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>
                <a:latin typeface="Consolas" panose="020B0609020204030204" pitchFamily="49" charset="0"/>
              </a:rPr>
              <a:t>'content' =&gt; 'sometimes|required|string',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'image_path' =&gt; 'nullable|string|max:255',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'is_published' =&gt; 'sometimes|required|boolean',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'published_at' =&gt; 'nullable|date',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'categories' =&gt; 'nullable|array',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'categories.*' =&gt; 'exists:categories,id',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]);</a:t>
            </a:r>
          </a:p>
          <a:p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r>
              <a:rPr lang="sk-SK" sz="1200" dirty="0">
                <a:latin typeface="Consolas" panose="020B0609020204030204" pitchFamily="49" charset="0"/>
              </a:rPr>
              <a:t>        DB::transaction(function () use ($validated, $post, $request) {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$post-&gt;update($validated);</a:t>
            </a:r>
          </a:p>
          <a:p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r>
              <a:rPr lang="sk-SK" sz="1200" dirty="0">
                <a:latin typeface="Consolas" panose="020B0609020204030204" pitchFamily="49" charset="0"/>
              </a:rPr>
              <a:t>            if ($request-&gt;has('categories')) {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    $post-&gt;categories()-&gt;sync($request-&gt;input('categories', []));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    }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    });</a:t>
            </a:r>
          </a:p>
          <a:p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r>
              <a:rPr lang="sk-SK" sz="1200" dirty="0">
                <a:latin typeface="Consolas" panose="020B0609020204030204" pitchFamily="49" charset="0"/>
              </a:rPr>
              <a:t>        return new PostResource($post-&gt;load(['author', 'categories']));</a:t>
            </a:r>
          </a:p>
          <a:p>
            <a:r>
              <a:rPr lang="sk-SK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4232279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25AEDC-DC47-CC7E-0ECB-CC1D0091B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EB08FE-FCC5-0F85-FDDF-A3AAAF602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5B8E09-FC08-E6E4-4EAB-5106E1C9E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destroy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B3E735-E725-B6A2-9035-89BCEC270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01C519-E775-AA7D-BEA2-74A4981EF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14CEC1-6C42-3C1F-433E-02FB9983ED65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Oproti minulej verzii sa menil iba typ odpovede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276143-2A8B-D57B-CE17-D34833C51192}"/>
              </a:ext>
            </a:extLst>
          </p:cNvPr>
          <p:cNvSpPr txBox="1"/>
          <p:nvPr/>
        </p:nvSpPr>
        <p:spPr>
          <a:xfrm>
            <a:off x="1336040" y="3444975"/>
            <a:ext cx="6096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onsolas" panose="020B0609020204030204" pitchFamily="49" charset="0"/>
              </a:rPr>
              <a:t>public function destroy(Post $post)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Gate::authorize('delete', $post);</a:t>
            </a:r>
          </a:p>
          <a:p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        $post-&gt;delete();</a:t>
            </a:r>
          </a:p>
          <a:p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        return response()-&gt;</a:t>
            </a:r>
            <a:r>
              <a:rPr lang="en-US" sz="1200" dirty="0" err="1">
                <a:latin typeface="Consolas" panose="020B0609020204030204" pitchFamily="49" charset="0"/>
              </a:rPr>
              <a:t>noContent</a:t>
            </a:r>
            <a:r>
              <a:rPr lang="en-US" sz="1200" dirty="0">
                <a:latin typeface="Consolas" panose="020B0609020204030204" pitchFamily="49" charset="0"/>
              </a:rPr>
              <a:t>();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650683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B4E6A-8ECC-F554-B95E-A8CE8A33D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56AE4A-1B27-C4E6-81F3-181A33612B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E48049-E05B-7BB8-37F0-DA35C2DB2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myPosts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9DF1F9-C94A-1E42-846A-F5E6EF4F00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915A35-D43E-82AD-449D-A2B4C817A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344D98-586C-7B15-8610-71C697E33A05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Nová metóda</a:t>
            </a:r>
          </a:p>
          <a:p>
            <a:r>
              <a:rPr lang="sk-SK" sz="2000" dirty="0"/>
              <a:t>Bude slúžiť ako alternatíva @index pre neverejnú časť.</a:t>
            </a:r>
          </a:p>
          <a:p>
            <a:r>
              <a:rPr lang="sk-SK" sz="2000" dirty="0"/>
              <a:t>Autor uvidí iba svoje posty vrátane draftov</a:t>
            </a:r>
          </a:p>
          <a:p>
            <a:r>
              <a:rPr lang="sk-SK" sz="2000" dirty="0"/>
              <a:t>Editor a Admin uvidia všetky posty vrátane draftov</a:t>
            </a:r>
          </a:p>
        </p:txBody>
      </p:sp>
    </p:spTree>
    <p:extLst>
      <p:ext uri="{BB962C8B-B14F-4D97-AF65-F5344CB8AC3E}">
        <p14:creationId xmlns:p14="http://schemas.microsoft.com/office/powerpoint/2010/main" val="576670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9B8DA4-350E-FF06-00B9-6C4A52AE8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938F66-E3B1-0936-32E7-1616FE15F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6292F6-62AE-DDD3-256B-899D7D548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myPosts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C99227-97EC-F07E-1E47-32EC1577FE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5CD8FA-4325-6E8E-6B87-5DC6A1D05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3ACDD6-9901-72D5-6E87-1D5E874D3A71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public function myPosts(Request $request)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$user = $request-&gt;user();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$query = Post::with(['author', 'categories']);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if ($user-&gt;role === 'author')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$query-&gt;where('author_id', $user-&gt;id);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}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return PostResource::collection(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$query-&gt;latest()-&gt;paginate(15)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273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461B5A-B31C-0ACA-ABC2-5AA47D2A5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C2B696D-8C28-8F7E-FFEE-0434A812E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AB040B-9D70-2467-AC4F-AAA19B52A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showMyPsots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9B5E34-A333-74EA-C920-9C39567ED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EC0221-2911-CBF5-4C9F-8332379E75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F865EE4-7C91-A76F-5AF5-46D921503B23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Nová metóda</a:t>
            </a:r>
          </a:p>
          <a:p>
            <a:r>
              <a:rPr lang="sk-SK" sz="2000" dirty="0"/>
              <a:t>Bude slúžiť ako alternatíva @show pre neverejnú časť.</a:t>
            </a:r>
          </a:p>
          <a:p>
            <a:r>
              <a:rPr lang="sk-SK" sz="2000" dirty="0"/>
              <a:t>Autor uvidí detail iba svojho postu vrátane draftov</a:t>
            </a:r>
          </a:p>
          <a:p>
            <a:r>
              <a:rPr lang="sk-SK" sz="2000" dirty="0"/>
              <a:t>Editor a Admin uvidia detail všetkých postov vrátane draftov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65EE4-7C91-A76F-5AF5-46D921503B23}"/>
              </a:ext>
            </a:extLst>
          </p:cNvPr>
          <p:cNvSpPr txBox="1">
            <a:spLocks/>
          </p:cNvSpPr>
          <p:nvPr/>
        </p:nvSpPr>
        <p:spPr>
          <a:xfrm>
            <a:off x="1136397" y="4292238"/>
            <a:ext cx="9688296" cy="16053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public function </a:t>
            </a:r>
            <a:r>
              <a:rPr lang="en-US" sz="1200" dirty="0" err="1">
                <a:latin typeface="Consolas" panose="020B0609020204030204" pitchFamily="49" charset="0"/>
              </a:rPr>
              <a:t>showMyPost</a:t>
            </a:r>
            <a:r>
              <a:rPr lang="en-US" sz="1200" dirty="0">
                <a:latin typeface="Consolas" panose="020B0609020204030204" pitchFamily="49" charset="0"/>
              </a:rPr>
              <a:t>(Post $post)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Gate::authorize('view', $post);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return new </a:t>
            </a:r>
            <a:r>
              <a:rPr lang="en-US" sz="1200" dirty="0" err="1">
                <a:latin typeface="Consolas" panose="020B0609020204030204" pitchFamily="49" charset="0"/>
              </a:rPr>
              <a:t>PostResource</a:t>
            </a:r>
            <a:r>
              <a:rPr lang="en-US" sz="1200" dirty="0">
                <a:latin typeface="Consolas" panose="020B0609020204030204" pitchFamily="49" charset="0"/>
              </a:rPr>
              <a:t>($post-&gt;load(['author', 'categories']));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528735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7AC8F5-2C89-57EF-6AF9-4F9AB5A45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00386C9-7CB7-630E-15E4-9F2E38F00D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E3A22-5EAC-6DBE-9D41-F57895DBB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CategoryResource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B5F7B4-96AF-6D52-0437-E58EF944E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E6060D-F986-07F1-0E55-E15D863A1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74D21BC-6BAB-C6B8-5A18-53C6A117CA53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400" dirty="0">
                <a:latin typeface="Consolas" panose="020B0609020204030204" pitchFamily="49" charset="0"/>
              </a:rPr>
              <a:t>php artisan make:resource CategoryResource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public function </a:t>
            </a:r>
            <a:r>
              <a:rPr lang="en-US" sz="1200" dirty="0" err="1">
                <a:latin typeface="Consolas" panose="020B0609020204030204" pitchFamily="49" charset="0"/>
              </a:rPr>
              <a:t>toArray</a:t>
            </a:r>
            <a:r>
              <a:rPr lang="en-US" sz="1200" dirty="0">
                <a:latin typeface="Consolas" panose="020B0609020204030204" pitchFamily="49" charset="0"/>
              </a:rPr>
              <a:t>(Request $request): array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return [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'id' =&gt; $this-&gt;id,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'name' =&gt; $this-&gt;name,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'slug' =&gt; $this-&gt;slug,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];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750672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Verejná vs neverejná časť aplikácie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Verejná časť – </a:t>
            </a:r>
            <a:r>
              <a:rPr lang="sk-SK" dirty="0"/>
              <a:t>Časť aplikácie pre návštevníkov (nevyžaduje login)</a:t>
            </a:r>
          </a:p>
          <a:p>
            <a:pPr lvl="1"/>
            <a:r>
              <a:rPr lang="sk-SK" dirty="0"/>
              <a:t>Návštevník si musí vedieť pozrieť všetky publikované posty (drafty nie)</a:t>
            </a:r>
          </a:p>
          <a:p>
            <a:pPr lvl="1"/>
            <a:r>
              <a:rPr lang="sk-SK" dirty="0"/>
              <a:t>Návštevník si musí vedieť pozrieť konkrétny publikovaný post (draft nie)</a:t>
            </a:r>
          </a:p>
          <a:p>
            <a:pPr lvl="1"/>
            <a:r>
              <a:rPr lang="sk-SK" dirty="0"/>
              <a:t>Návštevník môže mať prístup iba k @index a @show typom metód pri článkoch a kategóriách</a:t>
            </a:r>
          </a:p>
          <a:p>
            <a:pPr lvl="1"/>
            <a:r>
              <a:rPr lang="sk-SK" dirty="0"/>
              <a:t>Návštevník nesmie mať prístup k api na userov</a:t>
            </a:r>
          </a:p>
          <a:p>
            <a:pPr lvl="1"/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6244F1-9F1C-AA81-4432-9921AF14D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4A7B2F4-1432-FBD8-2B61-C8998190C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53324-D3AD-CF1F-F4D4-ED57CC5F0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UserResource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A84CEE-804B-9F73-0215-CBBADB784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36DC31-A39D-24C5-C88D-EB81FE3C4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33BD0-B724-B147-1FC0-BD14D65C16A1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php artisan make:resource UserResource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/>
              <a:t> public function </a:t>
            </a:r>
            <a:r>
              <a:rPr lang="en-US" sz="1200" dirty="0" err="1"/>
              <a:t>toArray</a:t>
            </a:r>
            <a:r>
              <a:rPr lang="en-US" sz="1200" dirty="0"/>
              <a:t>(Request $request): array</a:t>
            </a:r>
          </a:p>
          <a:p>
            <a:pPr marL="0" indent="0">
              <a:buNone/>
            </a:pPr>
            <a:r>
              <a:rPr lang="en-US" sz="1200" dirty="0"/>
              <a:t>    {</a:t>
            </a:r>
          </a:p>
          <a:p>
            <a:pPr marL="0" indent="0">
              <a:buNone/>
            </a:pPr>
            <a:r>
              <a:rPr lang="en-US" sz="1200" dirty="0"/>
              <a:t>        return [</a:t>
            </a:r>
          </a:p>
          <a:p>
            <a:pPr marL="0" indent="0">
              <a:buNone/>
            </a:pPr>
            <a:r>
              <a:rPr lang="en-US" sz="1200" dirty="0"/>
              <a:t>            'id' =&gt; $this-&gt;id,</a:t>
            </a:r>
          </a:p>
          <a:p>
            <a:pPr marL="0" indent="0">
              <a:buNone/>
            </a:pPr>
            <a:r>
              <a:rPr lang="en-US" sz="1200" dirty="0"/>
              <a:t>            'name' =&gt; $this-&gt;name,</a:t>
            </a:r>
          </a:p>
          <a:p>
            <a:pPr marL="0" indent="0">
              <a:buNone/>
            </a:pPr>
            <a:r>
              <a:rPr lang="en-US" sz="1200" dirty="0"/>
              <a:t>            'email' =&gt; $this-&gt;email,</a:t>
            </a:r>
          </a:p>
          <a:p>
            <a:pPr marL="0" indent="0">
              <a:buNone/>
            </a:pPr>
            <a:r>
              <a:rPr lang="en-US" sz="1200" dirty="0"/>
              <a:t>            'role' =&gt; $this-&gt;role,</a:t>
            </a:r>
          </a:p>
          <a:p>
            <a:pPr marL="0" indent="0">
              <a:buNone/>
            </a:pPr>
            <a:r>
              <a:rPr lang="en-US" sz="1200" dirty="0"/>
              <a:t>            '</a:t>
            </a:r>
            <a:r>
              <a:rPr lang="en-US" sz="1200" dirty="0" err="1"/>
              <a:t>created_at</a:t>
            </a:r>
            <a:r>
              <a:rPr lang="en-US" sz="1200" dirty="0"/>
              <a:t>' =&gt; $this-&gt;</a:t>
            </a:r>
            <a:r>
              <a:rPr lang="en-US" sz="1200" dirty="0" err="1"/>
              <a:t>created_at</a:t>
            </a:r>
            <a:r>
              <a:rPr lang="en-US" sz="1200" dirty="0"/>
              <a:t>?-&gt;</a:t>
            </a:r>
            <a:r>
              <a:rPr lang="sk-SK" sz="1200" dirty="0"/>
              <a:t>format('d.m.Y'),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            '</a:t>
            </a:r>
            <a:r>
              <a:rPr lang="en-US" sz="1200" dirty="0" err="1"/>
              <a:t>posts_count</a:t>
            </a:r>
            <a:r>
              <a:rPr lang="en-US" sz="1200" dirty="0"/>
              <a:t>' =&gt; $this-&gt;</a:t>
            </a:r>
            <a:r>
              <a:rPr lang="en-US" sz="1200" dirty="0" err="1"/>
              <a:t>whenCounted</a:t>
            </a:r>
            <a:r>
              <a:rPr lang="en-US" sz="1200" dirty="0"/>
              <a:t>('posts‘),</a:t>
            </a:r>
            <a:r>
              <a:rPr lang="sk-SK" sz="1200" dirty="0"/>
              <a:t> //pridáme počet príspevkov do odpovede len vtedy, ak sme si ich predtým z databázy skutočne vyžiadali (predchádzame zbytočným dopytom).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        ];</a:t>
            </a:r>
          </a:p>
          <a:p>
            <a:pPr marL="0" indent="0">
              <a:buNone/>
            </a:pPr>
            <a:r>
              <a:rPr lang="en-US" sz="1200" dirty="0"/>
              <a:t>    }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6F4C55-681B-27D5-3749-CE4A1D207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923" y="2062439"/>
            <a:ext cx="4305673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84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CBE9E4-1074-285C-614F-EF0619727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79C2F9A-255C-3B27-FE9C-1DC84B747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B34B7-7E35-9178-9508-1F5ED77B2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CategoryController - importy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EEFB01-AE60-9EC6-ABF9-EEF0FECED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BA1ABE-106A-0520-4CBC-E7CD495F0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A7C5074-440E-7294-2B6D-331770255271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use App\Http\Controllers\Controller;</a:t>
            </a:r>
          </a:p>
          <a:p>
            <a:pPr marL="0" indent="0">
              <a:buNone/>
            </a:pPr>
            <a:r>
              <a:rPr lang="sk-SK" sz="1800" dirty="0"/>
              <a:t>use App\Http\Resources\CategoryResource;</a:t>
            </a:r>
          </a:p>
          <a:p>
            <a:pPr marL="0" indent="0">
              <a:buNone/>
            </a:pPr>
            <a:r>
              <a:rPr lang="sk-SK" sz="1800" dirty="0"/>
              <a:t>use App\Models\Category;</a:t>
            </a:r>
          </a:p>
          <a:p>
            <a:pPr marL="0" indent="0">
              <a:buNone/>
            </a:pPr>
            <a:r>
              <a:rPr lang="sk-SK" sz="1800" dirty="0"/>
              <a:t>use Illuminate\Http\Request;</a:t>
            </a:r>
          </a:p>
          <a:p>
            <a:pPr marL="0" indent="0">
              <a:buNone/>
            </a:pPr>
            <a:r>
              <a:rPr lang="sk-SK" sz="1800" dirty="0"/>
              <a:t>use Illuminate\Validation\Rule;</a:t>
            </a:r>
          </a:p>
        </p:txBody>
      </p:sp>
    </p:spTree>
    <p:extLst>
      <p:ext uri="{BB962C8B-B14F-4D97-AF65-F5344CB8AC3E}">
        <p14:creationId xmlns:p14="http://schemas.microsoft.com/office/powerpoint/2010/main" val="2413104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E971DC-2DEE-E587-D986-B388BD14E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AD1ACBD-B536-2F9A-3683-033101D02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9B0C13-70D5-C87B-25CB-B2DEEDDD0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CategoryController - returns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A30AB0-2B97-1AFA-248E-8AE3E4134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82C649-31B6-33CE-A1AD-DB497A940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46F9320-688A-4564-8F00-2CA18B146299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000" b="1" dirty="0"/>
              <a:t>Index:</a:t>
            </a:r>
          </a:p>
          <a:p>
            <a:pPr marL="0" indent="0">
              <a:buNone/>
            </a:pPr>
            <a:r>
              <a:rPr lang="sk-SK" sz="1200" dirty="0"/>
              <a:t> </a:t>
            </a:r>
            <a:r>
              <a:rPr lang="en-US" sz="1200" dirty="0"/>
              <a:t>return </a:t>
            </a:r>
            <a:r>
              <a:rPr lang="en-US" sz="1200" dirty="0" err="1"/>
              <a:t>CategoryResource</a:t>
            </a:r>
            <a:r>
              <a:rPr lang="en-US" sz="1200" dirty="0"/>
              <a:t>::collection(</a:t>
            </a:r>
          </a:p>
          <a:p>
            <a:pPr marL="0" indent="0">
              <a:buNone/>
            </a:pPr>
            <a:r>
              <a:rPr lang="en-US" sz="1200" dirty="0"/>
              <a:t>            Category::latest()-&gt;get()</a:t>
            </a:r>
          </a:p>
          <a:p>
            <a:pPr marL="0" indent="0">
              <a:buNone/>
            </a:pPr>
            <a:r>
              <a:rPr lang="en-US" sz="1200" dirty="0"/>
              <a:t>        );</a:t>
            </a:r>
            <a:endParaRPr lang="sk-SK" sz="1200" dirty="0"/>
          </a:p>
          <a:p>
            <a:pPr marL="0" indent="0">
              <a:buNone/>
            </a:pPr>
            <a:r>
              <a:rPr lang="sk-SK" sz="2000" b="1" dirty="0"/>
              <a:t>Store: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return (new </a:t>
            </a:r>
            <a:r>
              <a:rPr lang="en-US" sz="1200" dirty="0" err="1">
                <a:latin typeface="Consolas" panose="020B0609020204030204" pitchFamily="49" charset="0"/>
              </a:rPr>
              <a:t>CategoryResource</a:t>
            </a:r>
            <a:r>
              <a:rPr lang="en-US" sz="1200" dirty="0">
                <a:latin typeface="Consolas" panose="020B0609020204030204" pitchFamily="49" charset="0"/>
              </a:rPr>
              <a:t>($category))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-&gt;response()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</a:t>
            </a:r>
            <a:r>
              <a:rPr lang="en-US" sz="1200" dirty="0" err="1">
                <a:latin typeface="Consolas" panose="020B0609020204030204" pitchFamily="49" charset="0"/>
              </a:rPr>
              <a:t>setStatusCode</a:t>
            </a:r>
            <a:r>
              <a:rPr lang="en-US" sz="1200" dirty="0">
                <a:latin typeface="Consolas" panose="020B0609020204030204" pitchFamily="49" charset="0"/>
              </a:rPr>
              <a:t>(201);</a:t>
            </a:r>
          </a:p>
          <a:p>
            <a:pPr marL="0" indent="0">
              <a:buNone/>
            </a:pPr>
            <a:r>
              <a:rPr lang="sk-SK" sz="2000" b="1" dirty="0"/>
              <a:t>Show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return new CategoryResource($category);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3F057E-25F6-68CA-F968-0014883ADAA7}"/>
              </a:ext>
            </a:extLst>
          </p:cNvPr>
          <p:cNvSpPr txBox="1"/>
          <p:nvPr/>
        </p:nvSpPr>
        <p:spPr>
          <a:xfrm>
            <a:off x="6721926" y="1883188"/>
            <a:ext cx="609600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k-SK" sz="2000" b="1" dirty="0">
                <a:latin typeface="+mj-lt"/>
              </a:rPr>
              <a:t>Update: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return new CategoryResource($category);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2000" b="1" dirty="0">
                <a:latin typeface="+mj-lt"/>
              </a:rPr>
              <a:t>Destroy: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return response()-&gt;noContent();</a:t>
            </a:r>
          </a:p>
        </p:txBody>
      </p:sp>
    </p:spTree>
    <p:extLst>
      <p:ext uri="{BB962C8B-B14F-4D97-AF65-F5344CB8AC3E}">
        <p14:creationId xmlns:p14="http://schemas.microsoft.com/office/powerpoint/2010/main" val="94575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64EA76-EF21-DC1E-15A4-6E36B7BFB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6F7B6A-4924-C5EA-5FD1-61F71F03D2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323842-5ECE-BE55-4873-19FA60802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UserController - returns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47E04E-C635-771E-3FAF-31C60D491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63A4F9-24A7-7203-718F-BFCD8C5DCE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54614A7-04B6-8DE9-B83A-668FD5F9BAFB}"/>
              </a:ext>
            </a:extLst>
          </p:cNvPr>
          <p:cNvSpPr txBox="1">
            <a:spLocks/>
          </p:cNvSpPr>
          <p:nvPr/>
        </p:nvSpPr>
        <p:spPr>
          <a:xfrm>
            <a:off x="1251852" y="1883615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000" b="1" dirty="0"/>
              <a:t>Index:</a:t>
            </a:r>
          </a:p>
          <a:p>
            <a:pPr marL="0" indent="0">
              <a:buNone/>
            </a:pPr>
            <a:r>
              <a:rPr lang="sk-SK" sz="1200" dirty="0"/>
              <a:t>return UserResource::collection($users);</a:t>
            </a:r>
          </a:p>
          <a:p>
            <a:pPr marL="0" indent="0">
              <a:buNone/>
            </a:pPr>
            <a:r>
              <a:rPr lang="sk-SK" sz="2000" b="1" dirty="0"/>
              <a:t>Store:</a:t>
            </a:r>
          </a:p>
          <a:p>
            <a:pPr marL="0" indent="0">
              <a:buNone/>
            </a:pPr>
            <a:r>
              <a:rPr lang="en-US" sz="1200" dirty="0"/>
              <a:t>return (new </a:t>
            </a:r>
            <a:r>
              <a:rPr lang="en-US" sz="1200" dirty="0" err="1"/>
              <a:t>UserResource</a:t>
            </a:r>
            <a:r>
              <a:rPr lang="en-US" sz="1200" dirty="0"/>
              <a:t>($user-&gt;</a:t>
            </a:r>
            <a:r>
              <a:rPr lang="en-US" sz="1200" dirty="0" err="1"/>
              <a:t>loadCount</a:t>
            </a:r>
            <a:r>
              <a:rPr lang="en-US" sz="1200" dirty="0"/>
              <a:t>('posts')))</a:t>
            </a:r>
          </a:p>
          <a:p>
            <a:pPr marL="0" indent="0">
              <a:buNone/>
            </a:pPr>
            <a:r>
              <a:rPr lang="en-US" sz="1200" dirty="0"/>
              <a:t>            -&gt;response()</a:t>
            </a:r>
          </a:p>
          <a:p>
            <a:pPr marL="0" indent="0">
              <a:buNone/>
            </a:pPr>
            <a:r>
              <a:rPr lang="en-US" sz="1200" dirty="0"/>
              <a:t>            -&gt;</a:t>
            </a:r>
            <a:r>
              <a:rPr lang="en-US" sz="1200" dirty="0" err="1"/>
              <a:t>setStatusCode</a:t>
            </a:r>
            <a:r>
              <a:rPr lang="en-US" sz="1200" dirty="0"/>
              <a:t>(201);</a:t>
            </a:r>
          </a:p>
          <a:p>
            <a:pPr marL="0" indent="0">
              <a:buNone/>
            </a:pPr>
            <a:r>
              <a:rPr lang="sk-SK" sz="2000" b="1" dirty="0"/>
              <a:t>Show</a:t>
            </a:r>
          </a:p>
          <a:p>
            <a:pPr marL="0" indent="0">
              <a:buNone/>
            </a:pPr>
            <a:r>
              <a:rPr lang="en-US" sz="1200" dirty="0"/>
              <a:t> return new </a:t>
            </a:r>
            <a:r>
              <a:rPr lang="en-US" sz="1200" dirty="0" err="1"/>
              <a:t>UserResource</a:t>
            </a:r>
            <a:r>
              <a:rPr lang="en-US" sz="1200" dirty="0"/>
              <a:t>(</a:t>
            </a:r>
          </a:p>
          <a:p>
            <a:pPr marL="0" indent="0">
              <a:buNone/>
            </a:pPr>
            <a:r>
              <a:rPr lang="en-US" sz="1200" dirty="0"/>
              <a:t>            $user-&gt;</a:t>
            </a:r>
            <a:r>
              <a:rPr lang="en-US" sz="1200" dirty="0" err="1"/>
              <a:t>loadCount</a:t>
            </a:r>
            <a:r>
              <a:rPr lang="en-US" sz="1200" dirty="0"/>
              <a:t>('posts')</a:t>
            </a:r>
          </a:p>
          <a:p>
            <a:pPr marL="0" indent="0">
              <a:buNone/>
            </a:pPr>
            <a:r>
              <a:rPr lang="en-US" sz="1200" dirty="0"/>
              <a:t>        );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5BD014-21B9-DA4D-DD0F-127DF249BDFD}"/>
              </a:ext>
            </a:extLst>
          </p:cNvPr>
          <p:cNvSpPr txBox="1"/>
          <p:nvPr/>
        </p:nvSpPr>
        <p:spPr>
          <a:xfrm>
            <a:off x="6721926" y="1883188"/>
            <a:ext cx="6096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sk-SK" sz="2000" b="1" dirty="0">
                <a:latin typeface="+mj-lt"/>
              </a:rPr>
              <a:t>Update: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return new </a:t>
            </a:r>
            <a:r>
              <a:rPr lang="en-US" sz="1200" dirty="0" err="1">
                <a:latin typeface="Consolas" panose="020B0609020204030204" pitchFamily="49" charset="0"/>
              </a:rPr>
              <a:t>UserResource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    $user-&gt;fresh()-&gt;</a:t>
            </a:r>
            <a:r>
              <a:rPr lang="en-US" sz="1200" dirty="0" err="1">
                <a:latin typeface="Consolas" panose="020B0609020204030204" pitchFamily="49" charset="0"/>
              </a:rPr>
              <a:t>loadCount</a:t>
            </a:r>
            <a:r>
              <a:rPr lang="en-US" sz="1200" dirty="0">
                <a:latin typeface="Consolas" panose="020B0609020204030204" pitchFamily="49" charset="0"/>
              </a:rPr>
              <a:t>('posts')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        );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2000" b="1" dirty="0">
                <a:latin typeface="+mj-lt"/>
              </a:rPr>
              <a:t>Destroy: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return response()-&gt;noContent();</a:t>
            </a:r>
          </a:p>
        </p:txBody>
      </p:sp>
    </p:spTree>
    <p:extLst>
      <p:ext uri="{BB962C8B-B14F-4D97-AF65-F5344CB8AC3E}">
        <p14:creationId xmlns:p14="http://schemas.microsoft.com/office/powerpoint/2010/main" val="140079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7A30DD-9374-2AB5-66A4-5B383FDA2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08BEB4-D80C-BAA4-6BAC-75E4E4D15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10D7F8-8062-6140-11DE-856C21AAA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Verejná vs neverejná časť aplikácie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89518-C3A3-5882-8E1A-71C5B9604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Neverejná časť– </a:t>
            </a:r>
            <a:r>
              <a:rPr lang="sk-SK" dirty="0"/>
              <a:t>Časť aplikácie pre prihlásených</a:t>
            </a:r>
          </a:p>
          <a:p>
            <a:pPr lvl="1"/>
            <a:r>
              <a:rPr lang="sk-SK" dirty="0"/>
              <a:t>Autor môže vykonávať CRUD nad svojimi postmi.</a:t>
            </a:r>
          </a:p>
          <a:p>
            <a:pPr lvl="1"/>
            <a:r>
              <a:rPr lang="sk-SK" dirty="0"/>
              <a:t>Autor vidí aj drafty </a:t>
            </a:r>
          </a:p>
          <a:p>
            <a:pPr lvl="1"/>
            <a:r>
              <a:rPr lang="sk-SK" dirty="0"/>
              <a:t>Autor nevidí userov</a:t>
            </a:r>
          </a:p>
          <a:p>
            <a:pPr lvl="1"/>
            <a:r>
              <a:rPr lang="sk-SK" dirty="0"/>
              <a:t>Editor vidí posty všetkých vrátane draftov a môže nad nimi vykonávať CRUD</a:t>
            </a:r>
          </a:p>
          <a:p>
            <a:pPr lvl="1"/>
            <a:r>
              <a:rPr lang="sk-SK" dirty="0"/>
              <a:t>Administrátor môže okrem toho vykonávať CRUD aj nad Usermi</a:t>
            </a:r>
          </a:p>
          <a:p>
            <a:pPr lvl="1"/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359C35-82BD-A65A-7FE7-7CBE383B7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914973-B20D-015B-D064-A863AF0DC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829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B2F90E-A38D-E602-64B7-7688C5B80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C794E92-1B24-5CFB-25EE-C579C5C7C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87DAC0-E483-A722-3CEF-2F9C67AFD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Bezpečnosť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9B9F2-67B8-D68D-44AA-D203F7A56A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70000" lnSpcReduction="20000"/>
          </a:bodyPr>
          <a:lstStyle/>
          <a:p>
            <a:r>
              <a:rPr lang="sk-SK" b="1" dirty="0"/>
              <a:t>Resources - </a:t>
            </a:r>
            <a:r>
              <a:rPr lang="sk-SK" dirty="0"/>
              <a:t> php artisan make: NazovResource</a:t>
            </a:r>
          </a:p>
          <a:p>
            <a:r>
              <a:rPr lang="sk-SK" b="1" dirty="0"/>
              <a:t>Kontrola nad údajmi:</a:t>
            </a:r>
            <a:r>
              <a:rPr lang="sk-SK" dirty="0"/>
              <a:t> Umožňuje vám presne určiť, ktoré stĺpce z databázy sa majú zobraziť. Môžeme tak ľahko skryť citlivé údaje (napr. password_hash) alebo premenovať neestetické názvy stĺpcov na niečo čitateľnejšie (napr. z user_created_at na joined_date).</a:t>
            </a:r>
          </a:p>
          <a:p>
            <a:r>
              <a:rPr lang="sk-SK" b="1" dirty="0"/>
              <a:t>Formátovanie a štruktúra:</a:t>
            </a:r>
            <a:r>
              <a:rPr lang="sk-SK" dirty="0"/>
              <a:t> Zabezpečuje, že API odpoveď bude mať vždy rovnakú štruktúru. Môžeme v ňom jednoducho meniť formáty (napr. dátumy na ISO normu), pridávať vypočítané polia alebo baliť dáta do obalov ako {"data": ...}, čo je štandard pre profesionálne API.</a:t>
            </a:r>
          </a:p>
          <a:p>
            <a:r>
              <a:rPr lang="sk-SK" b="1" dirty="0"/>
              <a:t>Jednoduchá práca so vzťahmi:</a:t>
            </a:r>
            <a:r>
              <a:rPr lang="sk-SK" dirty="0"/>
              <a:t> Resource elegantne rieši pripájanie súvisiacich dát (napr. príspevok + jeho autor). Dokáže inteligentne pridať dáta len vtedy, ak sú už načítané v databázovom dopyte, čím bráni zbytočnému preťažovaniu servera (problém N+1).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84AC0E-6A4B-7D90-7649-795528AF4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BEFC19-5B1E-6B4E-CE41-B82226AA4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63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4AAE1D-1A19-2A31-4D67-F130AFAB8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025148-993B-5FA3-CE16-94AB041308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71EC73-2720-60F9-6495-D98C223CB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Resource/PostResource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2C24C-38F8-5801-411B-85E6EE0B4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60529"/>
            <a:ext cx="9688296" cy="456774"/>
          </a:xfrm>
        </p:spPr>
        <p:txBody>
          <a:bodyPr anchor="t">
            <a:normAutofit lnSpcReduction="10000"/>
          </a:bodyPr>
          <a:lstStyle/>
          <a:p>
            <a:r>
              <a:rPr lang="sk-SK" b="1" dirty="0"/>
              <a:t>Php artisan make resource PostResource</a:t>
            </a: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A7B3B7-1148-8E20-C670-EFEB8C3B6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1B8F51-DE11-6C09-3979-BB1F31D4E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C047FE6-5218-D0BD-EFD5-D8C2B07B0D9F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 public function </a:t>
            </a:r>
            <a:r>
              <a:rPr lang="en-US" sz="1200" dirty="0" err="1"/>
              <a:t>toArray</a:t>
            </a:r>
            <a:r>
              <a:rPr lang="en-US" sz="1200" dirty="0"/>
              <a:t>(Request $request): array</a:t>
            </a:r>
          </a:p>
          <a:p>
            <a:pPr marL="0" indent="0">
              <a:buNone/>
            </a:pPr>
            <a:r>
              <a:rPr lang="en-US" sz="1200" dirty="0"/>
              <a:t>    {</a:t>
            </a:r>
          </a:p>
          <a:p>
            <a:pPr marL="0" indent="0">
              <a:buNone/>
            </a:pPr>
            <a:r>
              <a:rPr lang="en-US" sz="1200" dirty="0"/>
              <a:t>        return [</a:t>
            </a:r>
          </a:p>
          <a:p>
            <a:pPr marL="0" indent="0">
              <a:buNone/>
            </a:pPr>
            <a:r>
              <a:rPr lang="en-US" sz="1200" dirty="0"/>
              <a:t>            'id' =&gt; $this-&gt;id,</a:t>
            </a:r>
          </a:p>
          <a:p>
            <a:pPr marL="0" indent="0">
              <a:buNone/>
            </a:pPr>
            <a:r>
              <a:rPr lang="en-US" sz="1200" dirty="0"/>
              <a:t>            'title' =&gt; $this-&gt;title,</a:t>
            </a:r>
          </a:p>
          <a:p>
            <a:pPr marL="0" indent="0">
              <a:buNone/>
            </a:pPr>
            <a:r>
              <a:rPr lang="en-US" sz="1200" dirty="0"/>
              <a:t>            'slug' =&gt; $this-&gt;slug,</a:t>
            </a:r>
          </a:p>
          <a:p>
            <a:pPr marL="0" indent="0">
              <a:buNone/>
            </a:pPr>
            <a:r>
              <a:rPr lang="en-US" sz="1200" dirty="0"/>
              <a:t>            'body' =&gt; $this-&gt;content, // </a:t>
            </a:r>
            <a:r>
              <a:rPr lang="en-US" sz="1200" dirty="0" err="1"/>
              <a:t>Premenovali</a:t>
            </a:r>
            <a:r>
              <a:rPr lang="en-US" sz="1200" dirty="0"/>
              <a:t> </a:t>
            </a:r>
            <a:r>
              <a:rPr lang="en-US" sz="1200" dirty="0" err="1"/>
              <a:t>sme</a:t>
            </a:r>
            <a:r>
              <a:rPr lang="en-US" sz="1200" dirty="0"/>
              <a:t> content </a:t>
            </a:r>
            <a:r>
              <a:rPr lang="en-US" sz="1200" dirty="0" err="1"/>
              <a:t>na</a:t>
            </a:r>
            <a:r>
              <a:rPr lang="en-US" sz="1200" dirty="0"/>
              <a:t> body</a:t>
            </a:r>
          </a:p>
          <a:p>
            <a:pPr marL="0" indent="0">
              <a:buNone/>
            </a:pPr>
            <a:r>
              <a:rPr lang="en-US" sz="1200" dirty="0"/>
              <a:t>            'image' =&gt; $this-&gt;</a:t>
            </a:r>
            <a:r>
              <a:rPr lang="en-US" sz="1200" dirty="0" err="1"/>
              <a:t>image_path</a:t>
            </a:r>
            <a:r>
              <a:rPr lang="en-US" sz="1200" dirty="0"/>
              <a:t>,</a:t>
            </a:r>
          </a:p>
          <a:p>
            <a:pPr marL="0" indent="0">
              <a:buNone/>
            </a:pPr>
            <a:r>
              <a:rPr lang="en-US" sz="1200" dirty="0"/>
              <a:t>            'published' =&gt; $this-&gt;</a:t>
            </a:r>
            <a:r>
              <a:rPr lang="en-US" sz="1200" dirty="0" err="1"/>
              <a:t>is_published</a:t>
            </a:r>
            <a:r>
              <a:rPr lang="en-US" sz="1200" dirty="0"/>
              <a:t>,</a:t>
            </a:r>
          </a:p>
          <a:p>
            <a:pPr marL="0" indent="0">
              <a:buNone/>
            </a:pPr>
            <a:r>
              <a:rPr lang="en-US" sz="1200" dirty="0"/>
              <a:t>            '</a:t>
            </a:r>
            <a:r>
              <a:rPr lang="en-US" sz="1200" dirty="0" err="1"/>
              <a:t>published_date</a:t>
            </a:r>
            <a:r>
              <a:rPr lang="en-US" sz="1200" dirty="0"/>
              <a:t>' =&gt; $this-&gt;</a:t>
            </a:r>
            <a:r>
              <a:rPr lang="en-US" sz="1200" dirty="0" err="1"/>
              <a:t>published_at</a:t>
            </a:r>
            <a:r>
              <a:rPr lang="en-US" sz="1200" dirty="0"/>
              <a:t>?-&gt;format('</a:t>
            </a:r>
            <a:r>
              <a:rPr lang="en-US" sz="1200" dirty="0" err="1"/>
              <a:t>d.m.Y</a:t>
            </a:r>
            <a:r>
              <a:rPr lang="en-US" sz="1200" dirty="0"/>
              <a:t>'),</a:t>
            </a:r>
          </a:p>
          <a:p>
            <a:pPr marL="0" indent="0">
              <a:buNone/>
            </a:pPr>
            <a:r>
              <a:rPr lang="en-US" sz="1200" dirty="0"/>
              <a:t>            'author' =&gt; $this-&gt;author?-&gt;name,</a:t>
            </a:r>
          </a:p>
          <a:p>
            <a:pPr marL="0" indent="0">
              <a:buNone/>
            </a:pPr>
            <a:r>
              <a:rPr lang="en-US" sz="1200" dirty="0"/>
              <a:t>            'categories' =&gt; $this-&gt;categories-&gt;pluck('name'),</a:t>
            </a:r>
          </a:p>
          <a:p>
            <a:pPr marL="0" indent="0">
              <a:buNone/>
            </a:pPr>
            <a:r>
              <a:rPr lang="en-US" sz="1200" dirty="0"/>
              <a:t>        ];</a:t>
            </a:r>
          </a:p>
          <a:p>
            <a:pPr marL="0" indent="0">
              <a:buNone/>
            </a:pPr>
            <a:r>
              <a:rPr lang="en-US" sz="12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072523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3AA52C-7D47-73BC-7083-544144481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DC111C6-92A0-CF68-29DD-268FF28A8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27F776-4714-4C4E-CAE6-3803A13AD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Resource/PostResource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5BD114-7173-DBC2-558B-4D114C149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CD7AB2-0487-1A9D-DA84-EE497CE386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F1C850-61D9-1295-AC7D-E07CB4573605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/>
              <a:t>Vytvárame čistý výstup:</a:t>
            </a:r>
            <a:r>
              <a:rPr lang="sk-SK" sz="1800" dirty="0"/>
              <a:t> Túto metódu používame na to, aby sme presne určili, ktoré dáta z databázy ukážeme svetu a ktoré zostanú skryté (napríklad heslá alebo interné ID).</a:t>
            </a:r>
          </a:p>
          <a:p>
            <a:r>
              <a:rPr lang="sk-SK" sz="1800" b="1" dirty="0"/>
              <a:t>Upravujeme názvy polí:</a:t>
            </a:r>
            <a:r>
              <a:rPr lang="sk-SK" sz="1800" dirty="0"/>
              <a:t> Premenovali sme si údaje tak, aby boli zrozumiteľnejšie – napríklad náš interný content posielame navonok pod názvom body.</a:t>
            </a:r>
          </a:p>
          <a:p>
            <a:r>
              <a:rPr lang="sk-SK" sz="1800" b="1" dirty="0"/>
              <a:t>Formátujeme dáta pre ľudí:</a:t>
            </a:r>
            <a:r>
              <a:rPr lang="sk-SK" sz="1800" dirty="0"/>
              <a:t> Dátum publikácie upravujeme do čitateľného formátu d.m.Y, aby s ním frontend nemal žiadnu prácu navyše.</a:t>
            </a:r>
          </a:p>
          <a:p>
            <a:r>
              <a:rPr lang="sk-SK" sz="1800" b="1" dirty="0"/>
              <a:t>Zjednodušujeme vzťahy:</a:t>
            </a:r>
            <a:r>
              <a:rPr lang="sk-SK" sz="1800" dirty="0"/>
              <a:t> Pri autorovi a kategóriách vyťahujeme len konkrétne mená, takže namiesto zložitých objektov posielame len jednoduchý text alebo zoznam názvov.</a:t>
            </a:r>
          </a:p>
          <a:p>
            <a:r>
              <a:rPr lang="sk-SK" sz="1800" b="1" dirty="0"/>
              <a:t>Chránime sa pred chybami:</a:t>
            </a:r>
            <a:r>
              <a:rPr lang="sk-SK" sz="1800" dirty="0"/>
              <a:t> Používame špeciálny zápis s otazníkom (?-&gt;), vďaka čomu naša aplikácia nespadne, ak náhodou článok nemá priradeného autora alebo dátum.</a:t>
            </a:r>
          </a:p>
          <a:p>
            <a:endParaRPr lang="sk-SK" sz="20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6E18480-E3DE-049A-7E0A-CB2D9C8C6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15095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EEE124-312F-C9F5-ACEE-AEBBD92B4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E0B1-106F-3955-6612-1F35DC104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E3909D-BED8-5985-B61C-3C766E1AE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Resource/PostResource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EF8CE9-E826-8363-884D-4E47ABE595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C6A984-66F8-B5A0-225A-F7684AB2CE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02CE5A8-F8E3-83B0-5682-F46D448DA648}"/>
              </a:ext>
            </a:extLst>
          </p:cNvPr>
          <p:cNvSpPr txBox="1">
            <a:spLocks/>
          </p:cNvSpPr>
          <p:nvPr/>
        </p:nvSpPr>
        <p:spPr>
          <a:xfrm>
            <a:off x="1251852" y="24281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dirty="0"/>
              <a:t>Keďže formátujeme dátum, musíme mať </a:t>
            </a:r>
            <a:r>
              <a:rPr lang="sk-SK" sz="1800" b="1" dirty="0"/>
              <a:t>published_at </a:t>
            </a:r>
            <a:r>
              <a:rPr lang="sk-SK" sz="1800" dirty="0"/>
              <a:t>k dispozícii ako dátum a prípadne </a:t>
            </a:r>
            <a:r>
              <a:rPr lang="sk-SK" sz="1800" b="1" dirty="0"/>
              <a:t>is_published </a:t>
            </a:r>
            <a:r>
              <a:rPr lang="sk-SK" sz="1800" dirty="0"/>
              <a:t>nastaviť na boolean. Aktuálne ho máme ako string (pretože všetko čo vytiahneme z databázy a explicitne neurčíme dátový typ je string). V Laraveli sa to robí v modeloch v časti </a:t>
            </a:r>
            <a:r>
              <a:rPr lang="sk-SK" sz="1800" b="1" dirty="0"/>
              <a:t>$casts</a:t>
            </a:r>
            <a:r>
              <a:rPr lang="sk-SK" sz="1800" dirty="0"/>
              <a:t> ako sme si už ukazovali.Tento krát ide o PostResource, upraviť treba Post.php – stačí na koniec modelu pridať $casts</a:t>
            </a:r>
            <a:endParaRPr lang="sk-SK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EA527C-D010-D202-CB8D-0186315B3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875" y="4097507"/>
            <a:ext cx="4724809" cy="135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95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294017-45ED-1FD8-9650-529797E36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4DFED66-18B8-2376-BC6B-2FE577558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8E74F2-8E55-E985-DF97-38134AA17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index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C2E296-8313-431D-CC7C-A240F53EA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915DB9-184C-3668-C8DD-FC6C0E3EC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18F3E8-9F60-8A3E-0BF2-C9A16C390EBC}"/>
              </a:ext>
            </a:extLst>
          </p:cNvPr>
          <p:cNvSpPr txBox="1">
            <a:spLocks/>
          </p:cNvSpPr>
          <p:nvPr/>
        </p:nvSpPr>
        <p:spPr>
          <a:xfrm>
            <a:off x="1251852" y="21233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public function index()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$posts = Post::with(['author', 'categories'])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-&gt;where('</a:t>
            </a:r>
            <a:r>
              <a:rPr lang="en-US" sz="1200" dirty="0" err="1">
                <a:latin typeface="Consolas" panose="020B0609020204030204" pitchFamily="49" charset="0"/>
              </a:rPr>
              <a:t>is_published</a:t>
            </a:r>
            <a:r>
              <a:rPr lang="en-US" sz="1200" dirty="0">
                <a:latin typeface="Consolas" panose="020B0609020204030204" pitchFamily="49" charset="0"/>
              </a:rPr>
              <a:t>', true)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</a:t>
            </a:r>
            <a:r>
              <a:rPr lang="en-US" sz="1200" dirty="0" err="1">
                <a:latin typeface="Consolas" panose="020B0609020204030204" pitchFamily="49" charset="0"/>
              </a:rPr>
              <a:t>whereNotNull</a:t>
            </a:r>
            <a:r>
              <a:rPr lang="en-US" sz="1200" dirty="0">
                <a:latin typeface="Consolas" panose="020B0609020204030204" pitchFamily="49" charset="0"/>
              </a:rPr>
              <a:t>('</a:t>
            </a:r>
            <a:r>
              <a:rPr lang="en-US" sz="1200" dirty="0" err="1">
                <a:latin typeface="Consolas" panose="020B0609020204030204" pitchFamily="49" charset="0"/>
              </a:rPr>
              <a:t>published_at</a:t>
            </a:r>
            <a:r>
              <a:rPr lang="en-US" sz="1200" dirty="0">
                <a:latin typeface="Consolas" panose="020B0609020204030204" pitchFamily="49" charset="0"/>
              </a:rPr>
              <a:t>')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-&gt;where('</a:t>
            </a:r>
            <a:r>
              <a:rPr lang="en-US" sz="1200" dirty="0" err="1">
                <a:latin typeface="Consolas" panose="020B0609020204030204" pitchFamily="49" charset="0"/>
              </a:rPr>
              <a:t>published_at</a:t>
            </a:r>
            <a:r>
              <a:rPr lang="en-US" sz="1200" dirty="0">
                <a:latin typeface="Consolas" panose="020B0609020204030204" pitchFamily="49" charset="0"/>
              </a:rPr>
              <a:t>', '&lt;=', now())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-&gt;latest('</a:t>
            </a:r>
            <a:r>
              <a:rPr lang="en-US" sz="1200" dirty="0" err="1">
                <a:latin typeface="Consolas" panose="020B0609020204030204" pitchFamily="49" charset="0"/>
              </a:rPr>
              <a:t>published_at</a:t>
            </a:r>
            <a:r>
              <a:rPr lang="en-US" sz="1200" dirty="0">
                <a:latin typeface="Consolas" panose="020B0609020204030204" pitchFamily="49" charset="0"/>
              </a:rPr>
              <a:t>')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    -&gt;paginate(15);</a:t>
            </a:r>
          </a:p>
          <a:p>
            <a:pPr marL="0" indent="0">
              <a:buNone/>
            </a:pPr>
            <a:br>
              <a:rPr lang="en-US" sz="1200" dirty="0">
                <a:latin typeface="Consolas" panose="020B0609020204030204" pitchFamily="49" charset="0"/>
              </a:rPr>
            </a:br>
            <a:endParaRPr lang="en-US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    return </a:t>
            </a:r>
            <a:r>
              <a:rPr lang="en-US" sz="1200" dirty="0" err="1">
                <a:latin typeface="Consolas" panose="020B0609020204030204" pitchFamily="49" charset="0"/>
              </a:rPr>
              <a:t>PostResource</a:t>
            </a:r>
            <a:r>
              <a:rPr lang="en-US" sz="1200" dirty="0">
                <a:latin typeface="Consolas" panose="020B0609020204030204" pitchFamily="49" charset="0"/>
              </a:rPr>
              <a:t>::collection($posts);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1326860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7F2C9D-4374-4914-8055-2B9B3399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1498C4-DF3D-2179-8927-211B47811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CD9FFC-5198-2054-80D8-B75D0726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importy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4496EA-AAAD-3CA2-1318-19F5252AD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B9B575-A5DF-29B6-A156-517C97815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57469C-EE88-FB28-B7DB-423415645FC0}"/>
              </a:ext>
            </a:extLst>
          </p:cNvPr>
          <p:cNvSpPr txBox="1">
            <a:spLocks/>
          </p:cNvSpPr>
          <p:nvPr/>
        </p:nvSpPr>
        <p:spPr>
          <a:xfrm>
            <a:off x="1251852" y="2123342"/>
            <a:ext cx="9688296" cy="411489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namespace App\Http\Controllers\Api;</a:t>
            </a:r>
          </a:p>
          <a:p>
            <a:pPr marL="0" indent="0">
              <a:buNone/>
            </a:pPr>
            <a:br>
              <a:rPr lang="sk-SK" sz="1200" dirty="0">
                <a:latin typeface="Consolas" panose="020B0609020204030204" pitchFamily="49" charset="0"/>
              </a:rPr>
            </a:b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App\Http\Controllers\Controller;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App\Http\Resources\PostResource;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App\Models\Post;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Illuminate\Http\Request;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Illuminate\Support\Facades\DB;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Illuminate\Support\Facades\Gate;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use Illuminate\Validation\Rule;</a:t>
            </a:r>
          </a:p>
        </p:txBody>
      </p:sp>
    </p:spTree>
    <p:extLst>
      <p:ext uri="{BB962C8B-B14F-4D97-AF65-F5344CB8AC3E}">
        <p14:creationId xmlns:p14="http://schemas.microsoft.com/office/powerpoint/2010/main" val="1706194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2E1A0E-0124-4D2F-A963-D7781ED7A0FA}">
  <we:reference id="wa200003964" version="1.0.0.0" store="en-U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7971</TotalTime>
  <Words>1920</Words>
  <Application>Microsoft Office PowerPoint</Application>
  <PresentationFormat>Widescreen</PresentationFormat>
  <Paragraphs>270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Aptos</vt:lpstr>
      <vt:lpstr>Aptos Display</vt:lpstr>
      <vt:lpstr>Arial</vt:lpstr>
      <vt:lpstr>Consolas</vt:lpstr>
      <vt:lpstr>Office Theme</vt:lpstr>
      <vt:lpstr>Backendové technológie</vt:lpstr>
      <vt:lpstr>Verejná vs neverejná časť aplikácie</vt:lpstr>
      <vt:lpstr>Verejná vs neverejná časť aplikácie</vt:lpstr>
      <vt:lpstr>Bezpečnosť API</vt:lpstr>
      <vt:lpstr>Resource/PostResource</vt:lpstr>
      <vt:lpstr>Resource/PostResource</vt:lpstr>
      <vt:lpstr>Resource/PostResource</vt:lpstr>
      <vt:lpstr>PostController - index</vt:lpstr>
      <vt:lpstr>PostController - importy</vt:lpstr>
      <vt:lpstr>PostController - store</vt:lpstr>
      <vt:lpstr>PostController - store</vt:lpstr>
      <vt:lpstr>PostController - show</vt:lpstr>
      <vt:lpstr>PostController - update</vt:lpstr>
      <vt:lpstr>PostController - update</vt:lpstr>
      <vt:lpstr>PostController - destroy</vt:lpstr>
      <vt:lpstr>PostController - myPosts</vt:lpstr>
      <vt:lpstr>PostController - myPosts</vt:lpstr>
      <vt:lpstr>PostController - showMyPsots</vt:lpstr>
      <vt:lpstr>CategoryResource</vt:lpstr>
      <vt:lpstr>UserResource</vt:lpstr>
      <vt:lpstr>CategoryController - importy</vt:lpstr>
      <vt:lpstr>CategoryController - returns</vt:lpstr>
      <vt:lpstr>UserController - returns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278</cp:revision>
  <dcterms:created xsi:type="dcterms:W3CDTF">2026-02-24T11:30:55Z</dcterms:created>
  <dcterms:modified xsi:type="dcterms:W3CDTF">2026-04-23T20:19:33Z</dcterms:modified>
</cp:coreProperties>
</file>