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8" r:id="rId3"/>
    <p:sldId id="259" r:id="rId4"/>
    <p:sldId id="260" r:id="rId5"/>
    <p:sldId id="262" r:id="rId6"/>
    <p:sldId id="263" r:id="rId7"/>
    <p:sldId id="273" r:id="rId8"/>
    <p:sldId id="267" r:id="rId9"/>
    <p:sldId id="266" r:id="rId10"/>
    <p:sldId id="264" r:id="rId11"/>
    <p:sldId id="268" r:id="rId12"/>
    <p:sldId id="270" r:id="rId13"/>
    <p:sldId id="271" r:id="rId14"/>
    <p:sldId id="272" r:id="rId15"/>
    <p:sldId id="269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281" r:id="rId25"/>
    <p:sldId id="283" r:id="rId26"/>
    <p:sldId id="284" r:id="rId27"/>
    <p:sldId id="285" r:id="rId28"/>
    <p:sldId id="287" r:id="rId29"/>
    <p:sldId id="288" r:id="rId30"/>
    <p:sldId id="286" r:id="rId31"/>
    <p:sldId id="289" r:id="rId32"/>
    <p:sldId id="290" r:id="rId33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4988" autoAdjust="0"/>
  </p:normalViewPr>
  <p:slideViewPr>
    <p:cSldViewPr snapToGrid="0">
      <p:cViewPr varScale="1">
        <p:scale>
          <a:sx n="80" d="100"/>
          <a:sy n="80" d="100"/>
        </p:scale>
        <p:origin x="8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F2579-5E53-488A-A784-A0E74A274EA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424CAF-E5B4-4F25-AAE5-40F02A36345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53275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57595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6E1EF8-C8BC-F572-E033-751127430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A0F534-D3EC-6C35-F792-D9BD47622F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86A54E-9E91-01DF-61E2-9E91F78163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D9F1E8-8F3D-3F62-9CFF-7830D6ECE2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65692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1DA30-1FB3-144E-2B01-04D274781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530765-B612-5AFB-8302-F04D533FD7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81C4D1-E680-1F2C-3FB0-83A71CD6A2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DDDF1C-2654-2476-F2C7-AA23DFC56B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00400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E893B-E5B3-64BB-E09A-BECE6AA20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0987FC-FF22-2AD6-6701-0BCD73874D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C43211-A40E-CABB-3E8B-AAED308B5B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75DDD0-BFE0-4C52-5199-8ED7C28B17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65140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833426-7CCB-1C50-BCDF-92F7C0001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4A35BB-A831-22F1-294D-FCE4179959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7AC519-7F92-B2BF-D841-1452F577F2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7AB2DB-C97D-4C7D-FEAF-F83434F6B0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45548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25891-22F2-9AA1-C998-0D5B1CCC4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7D996D-6A1D-AFAD-E814-37354FBB6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469A6-9027-B450-B84F-737F630E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255E4-9757-B496-8728-2D8532B3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A32F0-86A3-7B68-B411-DE8846FD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7505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FFD38-92BB-827D-7420-DF85DB83A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5ABEC4-B533-368D-A3A1-B1722345F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41239-246A-378A-8D50-D4549865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C2C26-18DA-56C2-97B4-6F848F5AD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3AD75-1569-5D5B-129B-C6BDD331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5466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56D35-4A62-C9D6-9E48-801936B5F2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BB4D9F-F3AB-845E-1880-F90202A8C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C5783-3909-724A-4A73-C0060A122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C9723-3507-0AB8-51FF-87CE619B7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15DC9-EBA5-A08E-0648-F86A13735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5892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09017-8C8B-ACD7-8F24-01EBF9916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0B866-7878-0594-C3B7-D65542B20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3D378-0D39-64DC-27EA-4A09C47CF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CADAC-F02F-A983-1AFA-FC718AD5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3A87C-58F7-DD64-8D6A-39CD81EB2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6492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2AF98-5F4A-AB66-2709-F172C167D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F66DD-D23B-0E8C-2871-C78EE2F07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AB41E-067D-2D6A-9C6F-B447A39F4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CEC4A-2EA9-94E9-A955-FE107F5C2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220EB-CCA2-0CC3-0D36-2DF573234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39167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7838-7560-C394-333F-A84A9BE7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D2848-AC12-3267-EED2-4651032C41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99A42-4AAD-E0DC-6FFC-EF95C3E97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C8AC3C-B305-DC6F-D2B7-8A1D45F9A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F94EDD-964E-CD0F-3083-064A99CCE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038AEB-2679-A5B1-46E8-FCD809E9A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0585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43CC5-7D70-0591-2D1C-CE8AD563D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0A885-EED5-35BE-60BA-EDD476D9A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C2E06-1F62-66F5-7B5C-7F575E0C63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CF1EB6-8944-BC67-3980-9F01C403E9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1586A-008B-1D54-F768-E82A128383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24130F-36A9-F24B-C0B3-6BE334B48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F9E3DD-3BAB-B767-1456-DE73BC10A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44063D-733D-9258-00D1-B5502ECAD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3636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0F8A9-1064-217C-24BA-2FC026B61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6553C8-C4D6-DC2A-F93E-335969F54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CB070D-81EB-5B9F-7411-41BB9363E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C7EE6-4D07-A432-513D-A3B2AEF03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21166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011CB0-57B8-4F2D-6C14-7824F189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D29B5B-DB86-E06E-082D-24C2D231E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42259-2DD3-6AC1-4F66-956F68AA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6959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F84F6-E00B-3CAA-A262-19FDC20EC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05A7-710C-4BFA-37DB-C2D1DE94C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D1EF70-B658-63A0-4999-7B1090621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7C8AB7-FF48-9DF5-E1FA-D0CF1BAD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6CD8A-151D-4AEA-0089-8C6B8B18A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D293B0-A4DC-B568-1A41-4E1849358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76935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78532-C62F-C389-478F-13970C8CE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3B27C8-9ED6-A099-CA91-025FE1F77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51B911-1921-EA95-8693-3F2B6D3AC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08BA72-B432-F90D-F41F-DC419DFE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974617-2D5A-EEF1-9421-E41A4BA8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42B506-BE3D-29B6-6C3C-C5C931115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97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35533-3CCB-D805-3716-E6FB980AB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1E76BA-6BE0-993B-834E-8D7BB0C81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0E846-E523-4830-F38D-6C59C22BE9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55E1E-A5F0-9171-259F-3BC4C0CBF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E5E75-3667-EEFA-E29A-FEEB2DC8F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2645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74FF31-171A-C7FC-7C52-28593AF227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800" dirty="0">
                <a:solidFill>
                  <a:srgbClr val="FFFFFF"/>
                </a:solidFill>
              </a:rPr>
              <a:t>Backendové technológie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6DF456-F062-686B-5FC9-6F46E341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6347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D3061E-1371-CFB1-7DA8-961D55F90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71D5246-3E21-8A7C-1093-66A204B57C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AED185-23CE-E879-24D9-936982ECB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SAC Controller – routes vo web.php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F88EA9-8C11-B0CF-F01E-6CCD21F16B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05C266-59B1-8145-8974-2BF2A58DAD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AB9F9B2-80C3-211A-908B-B7D2F2CB93E5}"/>
              </a:ext>
            </a:extLst>
          </p:cNvPr>
          <p:cNvSpPr txBox="1">
            <a:spLocks/>
          </p:cNvSpPr>
          <p:nvPr/>
        </p:nvSpPr>
        <p:spPr>
          <a:xfrm>
            <a:off x="1136397" y="1676035"/>
            <a:ext cx="9688296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0FB579B-3B5C-5ED7-5E9F-CECF6AB95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829" y="2488722"/>
            <a:ext cx="9547431" cy="188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3508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040BE6-8C21-8BF9-95EB-BC196B62E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BC4DBDC-A4F3-3BD4-60BE-6797319AC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1F9BD2-DCD5-6304-5243-0C19F2123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Resource Controller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84A79-AC90-1461-8443-7FC8B7D132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it-IT" b="1" dirty="0"/>
              <a:t>php artisan make:controller </a:t>
            </a:r>
            <a:r>
              <a:rPr lang="sk-SK" b="1" dirty="0"/>
              <a:t>nazovController --resource</a:t>
            </a:r>
            <a:endParaRPr lang="sk-SK" dirty="0"/>
          </a:p>
          <a:p>
            <a:r>
              <a:rPr lang="sk-SK" dirty="0"/>
              <a:t>Resource controller je controller určený pre </a:t>
            </a:r>
            <a:r>
              <a:rPr lang="sk-SK" b="1" dirty="0"/>
              <a:t>CRUD operácie</a:t>
            </a:r>
            <a:r>
              <a:rPr lang="sk-SK" dirty="0"/>
              <a:t>. </a:t>
            </a:r>
          </a:p>
          <a:p>
            <a:r>
              <a:rPr lang="sk-SK" dirty="0"/>
              <a:t>Obsahuje </a:t>
            </a:r>
            <a:r>
              <a:rPr lang="sk-SK" b="1" dirty="0"/>
              <a:t>7 základných metód</a:t>
            </a:r>
            <a:r>
              <a:rPr lang="sk-SK" dirty="0"/>
              <a:t>: index, create, store, show, edit, update, destroy</a:t>
            </a:r>
          </a:p>
          <a:p>
            <a:r>
              <a:rPr lang="sk-SK" dirty="0"/>
              <a:t>Väčšinou sa používa na vrátenie blade view, môže ale vracať aj JSON odpovede, redirecty alebo iné HTTP responses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80BC76B-D433-AFFE-37FB-F14B0FAC6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16D5EC4-2836-A9A3-DD5E-0BE8E23639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334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1C3542-DD72-CF0F-0EA3-FFE3781D8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1790A75-06F3-1171-A5B5-E71DAC600A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051F99-1DCC-F479-50C7-56202865E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Resource Controller - ukážka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0A3173-F0C9-F004-479A-B9D82B98E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7838" y="2315536"/>
            <a:ext cx="10575104" cy="4176075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endParaRPr lang="sk-SK" sz="16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9F93969-D2AF-E44F-D521-9F5D6DDFB0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ACF5A00-70FF-165D-BCBE-32BFE7A2E2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AD3173C-BDB4-3DD5-6E95-6A580266DF7E}"/>
              </a:ext>
            </a:extLst>
          </p:cNvPr>
          <p:cNvSpPr txBox="1">
            <a:spLocks/>
          </p:cNvSpPr>
          <p:nvPr/>
        </p:nvSpPr>
        <p:spPr>
          <a:xfrm>
            <a:off x="1136397" y="1676035"/>
            <a:ext cx="9688296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800" b="1" dirty="0"/>
              <a:t>php artisan make:controller ProductController --resource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335FFA-AEED-511B-C019-20205D264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838" y="2315536"/>
            <a:ext cx="7218578" cy="399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0816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29FAF5-8E12-BABA-AECE-3F40C1127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72B0B4A-951C-1158-FD64-25ABB301CA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176C64-13DA-5A3B-5269-2EFC51562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Resource Controller - ukážka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7B9D5E6-591A-4B78-4BB2-F503F97CC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2295094-40A4-76E2-9169-8AB718034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43CBE10-40B3-481B-5213-14D70A2D71DF}"/>
              </a:ext>
            </a:extLst>
          </p:cNvPr>
          <p:cNvSpPr txBox="1">
            <a:spLocks/>
          </p:cNvSpPr>
          <p:nvPr/>
        </p:nvSpPr>
        <p:spPr>
          <a:xfrm>
            <a:off x="1136397" y="2529337"/>
            <a:ext cx="9688296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155991E-0714-B037-FA77-4F0B6D1456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97" y="1787827"/>
            <a:ext cx="8188473" cy="4406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843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E1A2F3-9C38-5368-FB76-C180E0D33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1CB4A3C-D9BC-E1A7-7270-B5D2FDCFA6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056217-2EAD-DDE1-BF63-E87E7837D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Resource Controller - ukážka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19401-3709-0195-26F1-7B55DA39A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7518" y="1807620"/>
            <a:ext cx="10575104" cy="4176075"/>
          </a:xfrm>
        </p:spPr>
        <p:txBody>
          <a:bodyPr anchor="t">
            <a:noAutofit/>
          </a:bodyPr>
          <a:lstStyle/>
          <a:p>
            <a:pPr marL="0" indent="0">
              <a:buNone/>
            </a:pPr>
            <a:endParaRPr lang="sk-SK" sz="16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72053ED-01E6-AF88-640E-2689A551D8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6788D5-0FC4-0C33-731B-1FCD80B5BF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5C41EAB-28B1-36D9-A2CA-C51674050758}"/>
              </a:ext>
            </a:extLst>
          </p:cNvPr>
          <p:cNvSpPr txBox="1">
            <a:spLocks/>
          </p:cNvSpPr>
          <p:nvPr/>
        </p:nvSpPr>
        <p:spPr>
          <a:xfrm>
            <a:off x="1136397" y="2529337"/>
            <a:ext cx="9688296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k-SK" sz="18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077BE91-A694-6D2A-7CD6-51CC57A953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437" y="1807193"/>
            <a:ext cx="7973346" cy="417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1734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501515-53D6-6352-E0D1-985C62BF5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69C64A5-C38D-7AC4-97F6-8956FAC4D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F7D927-97CE-33A4-E948-9495DF357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Resource Controller – routes vo web.php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0CF8A80-8011-E9C6-F743-3DBDEF1E8C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6397" y="2136470"/>
            <a:ext cx="9624264" cy="23129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056549C-1612-C679-358B-46B35BC83C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88BB21-968A-EA73-5749-BE55794D69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655804D-95D6-8054-5491-15AB1E1D716E}"/>
              </a:ext>
            </a:extLst>
          </p:cNvPr>
          <p:cNvSpPr txBox="1">
            <a:spLocks/>
          </p:cNvSpPr>
          <p:nvPr/>
        </p:nvSpPr>
        <p:spPr>
          <a:xfrm>
            <a:off x="1136397" y="1676035"/>
            <a:ext cx="9688296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</p:spTree>
    <p:extLst>
      <p:ext uri="{BB962C8B-B14F-4D97-AF65-F5344CB8AC3E}">
        <p14:creationId xmlns:p14="http://schemas.microsoft.com/office/powerpoint/2010/main" val="35528160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DA1B5E-77F0-8426-C6C5-80EB2288A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2CE60C9-B0B6-B8BB-EE1D-6AECBFCD1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1917B7-E3C4-E366-F964-011969059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Resource Controller – aké routes sa vytvorili?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9EF7FF-5E7E-0138-FC05-C2FB9ECCB1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0B6EE60-1F95-B07E-C3E7-D5CB171BC9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EED955B-9678-311E-9951-4554B5752B4F}"/>
              </a:ext>
            </a:extLst>
          </p:cNvPr>
          <p:cNvSpPr txBox="1">
            <a:spLocks/>
          </p:cNvSpPr>
          <p:nvPr/>
        </p:nvSpPr>
        <p:spPr>
          <a:xfrm>
            <a:off x="1136397" y="1676035"/>
            <a:ext cx="9688296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362AA71-4051-42DF-0CC2-2771B12F39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b="1" dirty="0"/>
              <a:t>php artisan route:list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1FEF918-A92E-658F-C363-56EF70C1A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003" y="2739330"/>
            <a:ext cx="10767993" cy="137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44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7B6C39-6E1E-07E9-D950-1767461716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4F248B3-EA34-0B37-AAF7-480E41E975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A6BA6D-64B8-7405-743E-73FFEA29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Resource Controller – index()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0310E16-AB04-7D49-1B0E-B637DEE8A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43AD8A-91FB-2CCD-985F-CEEBFFE2D8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0BF0671-3BF0-8FB5-029B-82B7D955EEAE}"/>
              </a:ext>
            </a:extLst>
          </p:cNvPr>
          <p:cNvSpPr txBox="1">
            <a:spLocks/>
          </p:cNvSpPr>
          <p:nvPr/>
        </p:nvSpPr>
        <p:spPr>
          <a:xfrm>
            <a:off x="1136397" y="1676035"/>
            <a:ext cx="9688296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ACC2D6-208E-F6C2-BEBC-C04C20D9EE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650467-8604-29C6-4158-6D51B292C6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397" y="2621927"/>
            <a:ext cx="8372618" cy="2732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4425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78E04B-9AE1-B539-AF43-B4D58780A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2EFCA78-6BE1-1DAD-E511-172B292082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56F6E-D21D-23C7-95B5-08388FF58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Resource Controller – create()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E3334D-44C7-5D88-2E72-E94F1D7E51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9AA0B6-9623-7D84-5A50-663B661CA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E92FD53-0A63-144D-5D0E-27F6F107DDF7}"/>
              </a:ext>
            </a:extLst>
          </p:cNvPr>
          <p:cNvSpPr txBox="1">
            <a:spLocks/>
          </p:cNvSpPr>
          <p:nvPr/>
        </p:nvSpPr>
        <p:spPr>
          <a:xfrm>
            <a:off x="1136397" y="1676035"/>
            <a:ext cx="9688296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1575A2-43A0-945D-E3D8-91235702B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F49FB5-A4E5-52E8-99DE-6C034B801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1825198"/>
            <a:ext cx="10369701" cy="364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5008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F0EA46-B828-3B5A-B893-7994090512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0B81071-FCB2-1856-1AE0-A205DDA6DF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87561C-DE7F-6641-129A-DCDDB6609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Resource Controller – show()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8D7E9C-F946-CE1E-8A8E-0ADC55FAAD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4AF675-E0D5-3401-62F6-8B32C641D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43A79C4-5F43-984F-83DA-E74B125F5670}"/>
              </a:ext>
            </a:extLst>
          </p:cNvPr>
          <p:cNvSpPr txBox="1">
            <a:spLocks/>
          </p:cNvSpPr>
          <p:nvPr/>
        </p:nvSpPr>
        <p:spPr>
          <a:xfrm>
            <a:off x="1136397" y="1676035"/>
            <a:ext cx="9688296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937E8A3-BDCD-884D-8CA4-6ABDB5E42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04F8CEC-1899-4984-80FC-6595C438F2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397" y="1825197"/>
            <a:ext cx="8913096" cy="345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486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E8D208-4417-671B-1D7E-533CECEDB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Laravel MVC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6B592-8C47-9291-7659-0BC52D10A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b="1" dirty="0"/>
              <a:t>M</a:t>
            </a:r>
            <a:r>
              <a:rPr lang="sk-SK" dirty="0"/>
              <a:t> – Model (Class reprezentujúca tabulku v DB a jej vzťahy)</a:t>
            </a:r>
          </a:p>
          <a:p>
            <a:r>
              <a:rPr lang="sk-SK" b="1" dirty="0"/>
              <a:t>V </a:t>
            </a:r>
            <a:r>
              <a:rPr lang="sk-SK" dirty="0"/>
              <a:t>– View  (zobrazenie napr. Blade)</a:t>
            </a:r>
          </a:p>
          <a:p>
            <a:r>
              <a:rPr lang="sk-SK" b="1" dirty="0"/>
              <a:t>C</a:t>
            </a:r>
            <a:r>
              <a:rPr lang="sk-SK" dirty="0"/>
              <a:t> – Controller (Class reprezentujúca logiku napr. CRUD)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415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0202A3-7689-7E7E-90FC-569F4264D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FD17298-E578-3A0F-AB47-A12FD206B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BDB9C8-8208-FF27-A873-3F20B4EF1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Resource Controller – edit()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3737F5A-1393-A5DE-7A17-402B90D61E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69BA3D-1AE0-C0DC-3198-E34B8FCA18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C3BCD59-1BC3-CA79-222A-B6BF07E53BCB}"/>
              </a:ext>
            </a:extLst>
          </p:cNvPr>
          <p:cNvSpPr txBox="1">
            <a:spLocks/>
          </p:cNvSpPr>
          <p:nvPr/>
        </p:nvSpPr>
        <p:spPr>
          <a:xfrm>
            <a:off x="1136397" y="1676035"/>
            <a:ext cx="9688296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175FEC0-230A-5566-A213-321E04230B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67307" y="1894323"/>
            <a:ext cx="8368976" cy="295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558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BD9D1C-B6F2-63AC-8648-0DC050E176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DD9D7A2-E243-D229-34CB-994397DD29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EB1F30-934A-11EE-D3B5-3986C7D8C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Api Controller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BC63329-E307-D096-B812-63EB7FC8B7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EE07CCE-F64C-5DFB-8C63-D09FBF94C1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04B1BC59-1500-C70D-5660-E36D72E85D7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136397" y="2045056"/>
            <a:ext cx="10478429" cy="3635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sk-SK" altLang="sk-SK" sz="2600" b="1" dirty="0">
                <a:latin typeface="+mj-lt"/>
              </a:rPr>
              <a:t>p</a:t>
            </a:r>
            <a:r>
              <a:rPr kumimoji="0" lang="sk-SK" altLang="sk-SK" sz="2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hp artisan make:controller NazovController --api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sk-SK" altLang="sk-SK" sz="26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Určený na tvorbu </a:t>
            </a:r>
            <a:r>
              <a:rPr kumimoji="0" lang="sk-SK" altLang="sk-SK" sz="2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REST API </a:t>
            </a:r>
            <a:r>
              <a:rPr kumimoji="0" lang="sk-SK" altLang="sk-SK" sz="26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endpointov 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sk-SK" altLang="sk-SK" sz="26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Zvyčajne nevracia Blade view, ale </a:t>
            </a:r>
            <a:r>
              <a:rPr kumimoji="0" lang="sk-SK" altLang="sk-SK" sz="2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JSON</a:t>
            </a:r>
            <a:r>
              <a:rPr kumimoji="0" lang="sk-SK" altLang="sk-SK" sz="26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odpovede (return response()-&gt;json() alebo modely).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sk-SK" altLang="sk-SK" sz="2600" dirty="0">
                <a:latin typeface="+mj-lt"/>
              </a:rPr>
              <a:t>Vytvorí hlavné </a:t>
            </a:r>
            <a:r>
              <a:rPr lang="sk-SK" altLang="sk-SK" sz="2600" b="1" dirty="0">
                <a:latin typeface="+mj-lt"/>
              </a:rPr>
              <a:t>CRUD</a:t>
            </a:r>
            <a:r>
              <a:rPr lang="sk-SK" altLang="sk-SK" sz="2600" dirty="0">
                <a:latin typeface="+mj-lt"/>
              </a:rPr>
              <a:t> metódy ako </a:t>
            </a:r>
            <a:r>
              <a:rPr kumimoji="0" lang="sk-SK" altLang="sk-SK" sz="26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index, store, show, update, destroy.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sk-SK" altLang="sk-SK" sz="26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Používa sa spolu s API routami v routes/api.php.</a:t>
            </a:r>
          </a:p>
        </p:txBody>
      </p:sp>
    </p:spTree>
    <p:extLst>
      <p:ext uri="{BB962C8B-B14F-4D97-AF65-F5344CB8AC3E}">
        <p14:creationId xmlns:p14="http://schemas.microsoft.com/office/powerpoint/2010/main" val="19244733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5792C0-D9B7-8859-0DB0-6F07BBE14A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00B5C13-9BC2-A70E-B897-C11F4EF43C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223779-085B-1276-2335-06D9E777F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Api.php – ako ho vytvoriť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3A2D28E-6E0B-84F8-83EB-37F298810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B05087-C353-D2ED-863B-E566B42172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DF83694-959D-E85E-7C1B-9E233B41819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136397" y="1697268"/>
            <a:ext cx="10478429" cy="4331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sk-SK" altLang="sk-SK" sz="2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php artisan install:api </a:t>
            </a:r>
          </a:p>
          <a:p>
            <a:r>
              <a:rPr lang="sk-SK" sz="2400" dirty="0"/>
              <a:t>Nainštaluje API podporu pre Laravel aplikáciu.</a:t>
            </a:r>
          </a:p>
          <a:p>
            <a:r>
              <a:rPr lang="sk-SK" sz="2400" dirty="0"/>
              <a:t>Vytvorí súbor </a:t>
            </a:r>
            <a:r>
              <a:rPr lang="sk-SK" sz="2400" b="1" dirty="0"/>
              <a:t>routes/api.php</a:t>
            </a:r>
            <a:r>
              <a:rPr lang="sk-SK" sz="2400" dirty="0"/>
              <a:t>, kde sa definujú API routy.</a:t>
            </a:r>
          </a:p>
          <a:p>
            <a:r>
              <a:rPr lang="sk-SK" sz="2400" dirty="0"/>
              <a:t>Pridá API middleware skupinu do aplikácie.</a:t>
            </a:r>
          </a:p>
          <a:p>
            <a:r>
              <a:rPr lang="sk-SK" sz="2400" dirty="0"/>
              <a:t>Nainštaluje a nastaví Laravel Sanctum pre autentifikáciu API.</a:t>
            </a:r>
          </a:p>
          <a:p>
            <a:r>
              <a:rPr lang="sk-SK" sz="2400" dirty="0"/>
              <a:t>Vytvorí potrebné migration súbory pre API tokeny.</a:t>
            </a:r>
          </a:p>
          <a:p>
            <a:r>
              <a:rPr lang="sk-SK" sz="2400" dirty="0"/>
              <a:t>Aktualizuje konfiguráciu aplikácie, aby podporovala token-based autentifikáciu pre API.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0" lang="sk-SK" altLang="sk-SK" sz="26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831755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F85E42-181C-C3E1-EB5B-13B549300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2F1638E-D144-C23E-6961-4085CA13A4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5BF40C-0B4E-46AD-0E6E-74DEC9C3C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Api Controller – ukážka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8CC013-BAE1-6676-0A05-457CE393B0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82FD9DF-D0A1-4C48-740B-60378232DB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F69AE912-C558-7E94-1CCA-2CCD6CF666D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136397" y="2764485"/>
            <a:ext cx="10478429" cy="219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k-SK" sz="2400" dirty="0"/>
              <a:t>V priebehu semestra budeme vytvárať Blogovú aplikáciu s oddeleným frontendom a backendom</a:t>
            </a:r>
          </a:p>
          <a:p>
            <a:r>
              <a:rPr lang="sk-SK" altLang="sk-SK" sz="2400" dirty="0">
                <a:latin typeface="+mj-lt"/>
              </a:rPr>
              <a:t>Budeme využívať výlučne API kontroléry </a:t>
            </a:r>
            <a:endParaRPr lang="sk-SK" altLang="sk-SK" sz="2600" dirty="0">
              <a:latin typeface="+mj-lt"/>
            </a:endParaRPr>
          </a:p>
          <a:p>
            <a:r>
              <a:rPr lang="sk-SK" altLang="sk-SK" sz="2600" dirty="0">
                <a:latin typeface="+mj-lt"/>
              </a:rPr>
              <a:t>Doterajšie kontroléry môžeme zmazať</a:t>
            </a:r>
          </a:p>
          <a:p>
            <a:r>
              <a:rPr lang="sk-SK" altLang="sk-SK" sz="2600" dirty="0">
                <a:latin typeface="+mj-lt"/>
              </a:rPr>
              <a:t>Budeme potrebovať PostController, CategoryController UserController, </a:t>
            </a:r>
            <a:endParaRPr lang="sk-SK" altLang="sk-SK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513666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837BBC-8FED-0CB4-1C50-430D9A61A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1967693-22B1-F9F1-206C-EB8DE30429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5B72A2-CB40-0AF4-0E15-6C1B96CC6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Api Controller - ukážka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6E3F198-DF9E-C9BB-2AE4-BD54F2E8B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CEE9986-7886-D91C-1596-090887693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80CAC740-CD6A-5E8B-A527-63824A8094E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136397" y="1988150"/>
            <a:ext cx="4959603" cy="1234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sk-SK" altLang="sk-SK" sz="2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php artisan make:controller PostController --api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D8FD00-F55F-BA3D-966C-733EF4E2CD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1476" y="1791259"/>
            <a:ext cx="5661647" cy="506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3319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3640CC-C0EB-3A1C-0803-5671C40B1E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863DC26-1FFC-7BD7-3D95-9E308D665A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77C936-9288-67D2-CFC8-778B94062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Api Controller - ukážka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B0F01F4-09F7-F268-232B-80D492932B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49BBF9-4113-BC55-4282-6E5217F947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38BBBC-C261-23D8-BAC5-9962333FD5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FE7A55D-EA51-11D1-1B84-809355BC3C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97" y="1788148"/>
            <a:ext cx="8979655" cy="442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9234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81E91D-1529-1CFD-1EED-F304107CE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AAC9130-1004-19E4-D313-F117569216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ECBDE7-71E9-937E-148E-678BA22D9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Api Controller - ukážka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DE8486-0A4A-A156-B3B8-1BE633993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557603B-1FE0-E01D-7D0D-16BAC55FB6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800A19-BD64-A9E9-A713-043F8BFFC7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1473AB-C061-1B7C-DCF7-BD83B26279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97" y="1825197"/>
            <a:ext cx="9252084" cy="435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8205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B955CE-B28E-D388-58A2-27F487021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3137507-0BE0-CC21-6BDA-2E97C2DDCE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107B52-BFFE-5E94-A8B6-2ED9CCB40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Api Controller - ukážka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F229E4-1A4F-6C9A-AC7C-F887B32298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E38F7F8-CDA1-7CE4-3134-BAA70458BC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4AE127-2C36-78FD-FDA8-1B5698EA5C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1A22C2-D371-E09E-B1F8-C3039E571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705" y="1825197"/>
            <a:ext cx="6933266" cy="432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6944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DEB3C1-C4CB-1722-4AD0-763F1D2A2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B28AF2D-C83F-0183-D334-39F48B80BE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C3CFF4-4AC1-8025-3827-DB38EDF08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Api Controller – routes v api.php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1410C18-72BC-BA03-7211-0595A686AB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613AC1-4BED-1036-BCD4-B9EF000DCA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E52EC-694B-688E-A727-4B2E367591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4E6160-E437-65A9-1075-ADD5517E6A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910" y="1825198"/>
            <a:ext cx="7746220" cy="438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0085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B07BB9-2AF0-97A8-C0B9-B384A7870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D70A44-E26E-FD78-1CDD-BA1BAD616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9D57E1-8E01-07FA-93F8-95A0D2C20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Aké API sa mi vytvorili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F69FE73-A7F9-B789-252D-81A59E3882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78F66B5-97D2-01E8-BD15-66D27A8EF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61311-D13D-7F77-96E1-DDE5B994A5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php artisan route:list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2C545B2-1041-A2AD-5FB5-B75BC9509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06141"/>
            <a:ext cx="12192000" cy="144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73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0F0DB9-FB5A-67D6-2A60-25C87A7CC2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BD0CA40-9352-8DFE-F32E-235034529C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11FF53-C1C7-C0FE-1FD8-5E97FBBAF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Controller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DE6EB8-B7B6-4BC7-8847-FB71D54E77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Trieda v MVC Architektúre</a:t>
            </a:r>
          </a:p>
          <a:p>
            <a:r>
              <a:rPr lang="sk-SK" dirty="0"/>
              <a:t>Spracúvava HTTP request používateľa</a:t>
            </a:r>
          </a:p>
          <a:p>
            <a:r>
              <a:rPr lang="sk-SK" dirty="0"/>
              <a:t>Obsahuje logiku aplikácie</a:t>
            </a:r>
          </a:p>
          <a:p>
            <a:r>
              <a:rPr lang="sk-SK" dirty="0"/>
              <a:t>Prijíma požiadavku z </a:t>
            </a:r>
            <a:r>
              <a:rPr lang="sk-SK" b="1" dirty="0"/>
              <a:t>route</a:t>
            </a:r>
          </a:p>
          <a:p>
            <a:r>
              <a:rPr lang="sk-SK" dirty="0"/>
              <a:t>Volá modely</a:t>
            </a:r>
          </a:p>
          <a:p>
            <a:r>
              <a:rPr lang="sk-SK" dirty="0"/>
              <a:t>Vracia View, JSON alebo inú odpoveď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49DE82-64CA-4EDD-8F6A-ED8FB6154F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07709A1-B70B-B46D-010D-8668DE3F31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4534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59A486-B0A0-DAAF-5801-76B091D73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B674D96-8166-2CD1-B110-B78F7BFC4E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AB0EA2-3FD2-6A70-9940-7550CF727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Testujeme API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F8BFFFC-7E89-A734-CC7E-000451B8EC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9EC633C-6A42-A801-2C7F-D06AE7BEE3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9129F-71E0-B5D2-BAC4-9A99F832AD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Potrebujeme klienta na testovanie (napr Postman – aplikácia alebo Thunder Client – VS Code extension)</a:t>
            </a:r>
          </a:p>
          <a:p>
            <a:r>
              <a:rPr lang="sk-SK" dirty="0"/>
              <a:t>K API pre posty pristúpime cez </a:t>
            </a:r>
            <a:r>
              <a:rPr lang="sk-SK" b="1" dirty="0"/>
              <a:t>/public/api/posts</a:t>
            </a:r>
          </a:p>
        </p:txBody>
      </p:sp>
    </p:spTree>
    <p:extLst>
      <p:ext uri="{BB962C8B-B14F-4D97-AF65-F5344CB8AC3E}">
        <p14:creationId xmlns:p14="http://schemas.microsoft.com/office/powerpoint/2010/main" val="24644614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0F6649-A7F1-59BB-96BF-A37CFA405A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C59B41D-7D27-B4B3-9B33-F0DDD926C3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18D1E8-0735-84BB-9F0A-AF1DDF6FF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Testujeme API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4A453C-5347-D55E-E8AE-A923F9E72D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E95608-2528-1E4E-E7F8-60E19886DB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DEFD4A8-2A0D-6ECF-BE07-FA4E23892B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FF5B97-F98E-CFE0-CA5F-0439E6A4DC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704" y="1825198"/>
            <a:ext cx="8771551" cy="431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3639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D514A0-9BDB-399F-1628-0AFFFB5CE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4E09818-6811-A512-858B-23057BC5B1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85A021-14C0-BD0F-4E4F-26EF28B7A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Testujeme API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AAB13A-61D8-3EBD-1C1E-941FD94E6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9F175E5-AC4D-F390-8A62-B30FE40C8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3AE419-CD33-BEAB-C1DB-DE2D0DCA7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97247"/>
            <a:ext cx="10844200" cy="306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667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CA717-96DA-6565-2607-F509986B30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87F95DD-B4FF-E857-ECDB-9C6AF49225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C42E31-9C03-92BD-8919-B347CB061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Controller – Načo je dobrý?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9A4846-0268-60DF-ADDF-F97223F6F0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Prehľadný kód</a:t>
            </a:r>
          </a:p>
          <a:p>
            <a:r>
              <a:rPr lang="sk-SK" dirty="0"/>
              <a:t>Modularita</a:t>
            </a:r>
          </a:p>
          <a:p>
            <a:r>
              <a:rPr lang="sk-SK" dirty="0"/>
              <a:t>Uľahčuje testovanie a údržbu</a:t>
            </a:r>
          </a:p>
          <a:p>
            <a:r>
              <a:rPr lang="sk-SK" dirty="0"/>
              <a:t>Oddeluje logiku, routing a view</a:t>
            </a:r>
          </a:p>
          <a:p>
            <a:r>
              <a:rPr lang="sk-SK" dirty="0"/>
              <a:t>Nachádzajú sa v </a:t>
            </a:r>
            <a:r>
              <a:rPr lang="sk-SK" b="1" dirty="0"/>
              <a:t>app/Http/Controllers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C48BB97-1E5B-3C04-770B-C5F3724A22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595399B-84ED-CF5D-E770-B39C6B9F3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244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16B504-9D2A-7E0E-4743-E36DAA12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7739DFB-DEC4-B3E6-8828-9A4FA73F4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5A3B8F-4331-4CBA-23CB-ED7F1DD57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Basic Controller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A6E821-CA4E-9974-CB67-65F2D44386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it-IT" b="1" dirty="0"/>
              <a:t>php artisan make:controller </a:t>
            </a:r>
            <a:r>
              <a:rPr lang="sk-SK" b="1" dirty="0"/>
              <a:t>nazovController</a:t>
            </a:r>
            <a:endParaRPr lang="sk-SK" dirty="0"/>
          </a:p>
          <a:p>
            <a:r>
              <a:rPr lang="sk-SK" dirty="0"/>
              <a:t>Základný typ controlleru</a:t>
            </a:r>
          </a:p>
          <a:p>
            <a:r>
              <a:rPr lang="sk-SK" dirty="0"/>
              <a:t>Vytvárame celú logiku manuálne </a:t>
            </a:r>
          </a:p>
          <a:p>
            <a:r>
              <a:rPr lang="sk-SK" dirty="0"/>
              <a:t>Ideálne keď nepotrebujeme komplikovanú logiku alebo CRUD štruktúru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3DDC80-C502-C7AD-9DB6-DDD68A6077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64F8595-D5F3-26AF-1D2A-822161DC0B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429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09A219-6F73-8D40-0C85-9F898E1A4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4310942-81E2-0F2B-86FC-F33DD7A29A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F27C85-ED4D-824B-3854-5D2F2CB41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Basic Controller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DAACC5-48BC-D0C0-C402-B92D4FD654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BDF01AC-7397-1A8E-BFE7-32021C2E4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BF06A35-C415-1C88-CE1B-D507724960AA}"/>
              </a:ext>
            </a:extLst>
          </p:cNvPr>
          <p:cNvSpPr txBox="1">
            <a:spLocks/>
          </p:cNvSpPr>
          <p:nvPr/>
        </p:nvSpPr>
        <p:spPr>
          <a:xfrm>
            <a:off x="1136397" y="1676035"/>
            <a:ext cx="9688296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800" b="1" dirty="0"/>
              <a:t>php artisan make:controller PageController</a:t>
            </a:r>
          </a:p>
          <a:p>
            <a:endParaRPr lang="sk-SK" sz="18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6A0888-1240-4CD0-4D96-1D8C65EF11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623" y="2116662"/>
            <a:ext cx="8773900" cy="398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710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957B1A-656D-CD94-EC1C-97D7885B5A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A6C28C3-B7A0-2AE1-29B1-CDAA48785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BBC64E-8A0C-8761-2953-090060046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Basic Controller – routes vo web.php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FA4189-0165-C711-047D-9E385DC8D1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0116C66-AE13-AEB3-4467-71E9C5F45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EC963C2-4510-D3E2-F6B9-284FEE240383}"/>
              </a:ext>
            </a:extLst>
          </p:cNvPr>
          <p:cNvSpPr txBox="1">
            <a:spLocks/>
          </p:cNvSpPr>
          <p:nvPr/>
        </p:nvSpPr>
        <p:spPr>
          <a:xfrm>
            <a:off x="1136397" y="1676035"/>
            <a:ext cx="9688296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k-SK" sz="18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F0E226-42C4-9782-D16A-CB17C3E4B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407" y="2393558"/>
            <a:ext cx="9802196" cy="235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537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227B17-414A-BDF3-3AF1-81E38CEA9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56DBA1A-0404-AD7C-2E46-396C9EB98C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8E0E36-501C-B383-4948-F55DF0E1E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SAC Controller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342C3-9B42-0303-6031-78BB4A328A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it-IT" b="1" dirty="0"/>
              <a:t>php artisan make:controller </a:t>
            </a:r>
            <a:r>
              <a:rPr lang="sk-SK" b="1" dirty="0"/>
              <a:t>nazovController --invokable</a:t>
            </a:r>
            <a:endParaRPr lang="sk-SK" dirty="0"/>
          </a:p>
          <a:p>
            <a:r>
              <a:rPr lang="sk-SK" dirty="0"/>
              <a:t>controller vykonáva </a:t>
            </a:r>
            <a:r>
              <a:rPr lang="sk-SK" b="1" dirty="0"/>
              <a:t>iba jednu akciu</a:t>
            </a:r>
            <a:endParaRPr lang="sk-SK" dirty="0"/>
          </a:p>
          <a:p>
            <a:r>
              <a:rPr lang="sk-SK" dirty="0"/>
              <a:t>chceme </a:t>
            </a:r>
            <a:r>
              <a:rPr lang="sk-SK" b="1" dirty="0"/>
              <a:t>čistejšiu architektúru</a:t>
            </a:r>
            <a:endParaRPr lang="sk-SK" dirty="0"/>
          </a:p>
          <a:p>
            <a:r>
              <a:rPr lang="sk-SK" dirty="0"/>
              <a:t>napríklad pre </a:t>
            </a:r>
            <a:r>
              <a:rPr lang="sk-SK" b="1" dirty="0"/>
              <a:t>API endpoint alebo jednu stránku</a:t>
            </a:r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BF9EF23-69F9-9D17-0D1E-DE5B4010F7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B1B9BEF-FCFA-D2A1-3A1A-692C05DD04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001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4DD56E-A961-5C34-9353-02BEA651C7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22CF3B1-9BF4-BBDC-4C98-6E6198F71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F04BB9-25AD-1812-DC04-450B222BE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SAC Controller – ukážka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2D06FC-3612-006C-FEEA-05155E828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4AC0615-058A-A437-FFC4-A4B65FE39C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801BDF7-FA5D-ACAF-3D25-917BC705C3F8}"/>
              </a:ext>
            </a:extLst>
          </p:cNvPr>
          <p:cNvSpPr txBox="1">
            <a:spLocks/>
          </p:cNvSpPr>
          <p:nvPr/>
        </p:nvSpPr>
        <p:spPr>
          <a:xfrm>
            <a:off x="1136397" y="1676035"/>
            <a:ext cx="9688296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800" b="1" dirty="0"/>
              <a:t>php artisan make:controller WelcomeController --invokable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DB2A797-F634-2AFE-2122-449B2B5ECB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611" y="2186851"/>
            <a:ext cx="9627148" cy="299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870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1086</TotalTime>
  <Words>534</Words>
  <Application>Microsoft Office PowerPoint</Application>
  <PresentationFormat>Widescreen</PresentationFormat>
  <Paragraphs>87</Paragraphs>
  <Slides>32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Aptos</vt:lpstr>
      <vt:lpstr>Aptos Display</vt:lpstr>
      <vt:lpstr>Arial</vt:lpstr>
      <vt:lpstr>Office Theme</vt:lpstr>
      <vt:lpstr>Backendové technológie</vt:lpstr>
      <vt:lpstr>Laravel MVC</vt:lpstr>
      <vt:lpstr>Controller</vt:lpstr>
      <vt:lpstr>Controller – Načo je dobrý?</vt:lpstr>
      <vt:lpstr>Basic Controller</vt:lpstr>
      <vt:lpstr>Basic Controller</vt:lpstr>
      <vt:lpstr>Basic Controller – routes vo web.php</vt:lpstr>
      <vt:lpstr>SAC Controller</vt:lpstr>
      <vt:lpstr>SAC Controller – ukážka </vt:lpstr>
      <vt:lpstr>SAC Controller – routes vo web.php</vt:lpstr>
      <vt:lpstr>Resource Controller</vt:lpstr>
      <vt:lpstr>Resource Controller - ukážka</vt:lpstr>
      <vt:lpstr>Resource Controller - ukážka</vt:lpstr>
      <vt:lpstr>Resource Controller - ukážka</vt:lpstr>
      <vt:lpstr>Resource Controller – routes vo web.php</vt:lpstr>
      <vt:lpstr>Resource Controller – aké routes sa vytvorili?</vt:lpstr>
      <vt:lpstr>Resource Controller – index()</vt:lpstr>
      <vt:lpstr>Resource Controller – create()</vt:lpstr>
      <vt:lpstr>Resource Controller – show()</vt:lpstr>
      <vt:lpstr>Resource Controller – edit()</vt:lpstr>
      <vt:lpstr>Api Controller</vt:lpstr>
      <vt:lpstr>Api.php – ako ho vytvoriť</vt:lpstr>
      <vt:lpstr>Api Controller – ukážka </vt:lpstr>
      <vt:lpstr>Api Controller - ukážka</vt:lpstr>
      <vt:lpstr>Api Controller - ukážka</vt:lpstr>
      <vt:lpstr>Api Controller - ukážka</vt:lpstr>
      <vt:lpstr>Api Controller - ukážka</vt:lpstr>
      <vt:lpstr>Api Controller – routes v api.php</vt:lpstr>
      <vt:lpstr>Aké API sa mi vytvorili</vt:lpstr>
      <vt:lpstr>Testujeme API</vt:lpstr>
      <vt:lpstr>Testujeme API</vt:lpstr>
      <vt:lpstr>Testujeme API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Lívia Kelebercová</dc:creator>
  <cp:lastModifiedBy>Lívia Kelebercová</cp:lastModifiedBy>
  <cp:revision>112</cp:revision>
  <dcterms:created xsi:type="dcterms:W3CDTF">2026-02-24T11:30:55Z</dcterms:created>
  <dcterms:modified xsi:type="dcterms:W3CDTF">2026-03-11T13:49:27Z</dcterms:modified>
</cp:coreProperties>
</file>