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71" r:id="rId4"/>
    <p:sldId id="257" r:id="rId5"/>
    <p:sldId id="259" r:id="rId6"/>
    <p:sldId id="272" r:id="rId7"/>
    <p:sldId id="273" r:id="rId8"/>
    <p:sldId id="274" r:id="rId9"/>
    <p:sldId id="275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/>
  <p:notesSz cx="6858000" cy="9144000"/>
  <p:defaultTextStyle>
    <a:defPPr>
      <a:defRPr lang="en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80763"/>
  </p:normalViewPr>
  <p:slideViewPr>
    <p:cSldViewPr snapToGrid="0">
      <p:cViewPr varScale="1">
        <p:scale>
          <a:sx n="82" d="100"/>
          <a:sy n="82" d="100"/>
        </p:scale>
        <p:origin x="1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ECEE91-96D5-449B-B96A-19B244236BD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A75497-0C5A-4BAC-83FE-6B05A5C1261A}">
      <dgm:prSet/>
      <dgm:spPr/>
      <dgm:t>
        <a:bodyPr/>
        <a:lstStyle/>
        <a:p>
          <a:r>
            <a:rPr lang="sk-SK" dirty="0"/>
            <a:t>Posilniť vzdelávanie v oblasti KIB</a:t>
          </a:r>
          <a:endParaRPr lang="en-US" dirty="0"/>
        </a:p>
      </dgm:t>
    </dgm:pt>
    <dgm:pt modelId="{6B831B86-B210-42F2-AA69-8C9B4EED2140}" type="parTrans" cxnId="{12AB78AA-462A-4B98-A29E-B9AB07D26915}">
      <dgm:prSet/>
      <dgm:spPr/>
      <dgm:t>
        <a:bodyPr/>
        <a:lstStyle/>
        <a:p>
          <a:endParaRPr lang="en-US"/>
        </a:p>
      </dgm:t>
    </dgm:pt>
    <dgm:pt modelId="{9A7B5F10-1B8D-46EA-9F7E-AAB2D0ACA210}" type="sibTrans" cxnId="{12AB78AA-462A-4B98-A29E-B9AB07D26915}">
      <dgm:prSet/>
      <dgm:spPr/>
      <dgm:t>
        <a:bodyPr/>
        <a:lstStyle/>
        <a:p>
          <a:endParaRPr lang="en-US"/>
        </a:p>
      </dgm:t>
    </dgm:pt>
    <dgm:pt modelId="{10F9EEF6-1617-421F-BCF3-8DCAF7C303B8}">
      <dgm:prSet/>
      <dgm:spPr/>
      <dgm:t>
        <a:bodyPr/>
        <a:lstStyle/>
        <a:p>
          <a:r>
            <a:rPr lang="sk-SK"/>
            <a:t>Vybudovať moderné centrum</a:t>
          </a:r>
          <a:endParaRPr lang="en-US"/>
        </a:p>
      </dgm:t>
    </dgm:pt>
    <dgm:pt modelId="{C93FCF09-317B-4157-A4AD-01B0686F183B}" type="parTrans" cxnId="{17F59F2C-D6D5-40A9-8317-BCD4E04BBBB7}">
      <dgm:prSet/>
      <dgm:spPr/>
      <dgm:t>
        <a:bodyPr/>
        <a:lstStyle/>
        <a:p>
          <a:endParaRPr lang="en-US"/>
        </a:p>
      </dgm:t>
    </dgm:pt>
    <dgm:pt modelId="{2A3C75E4-02F0-4275-B51E-EC7C0916DE5E}" type="sibTrans" cxnId="{17F59F2C-D6D5-40A9-8317-BCD4E04BBBB7}">
      <dgm:prSet/>
      <dgm:spPr/>
      <dgm:t>
        <a:bodyPr/>
        <a:lstStyle/>
        <a:p>
          <a:endParaRPr lang="en-US"/>
        </a:p>
      </dgm:t>
    </dgm:pt>
    <dgm:pt modelId="{4C327580-5000-42FB-A0B8-44FFC86528D2}">
      <dgm:prSet/>
      <dgm:spPr/>
      <dgm:t>
        <a:bodyPr/>
        <a:lstStyle/>
        <a:p>
          <a:r>
            <a:rPr lang="sk-SK" dirty="0"/>
            <a:t>Školenia a workshopy pre rôzne cieľové skupiny</a:t>
          </a:r>
          <a:endParaRPr lang="en-US" dirty="0"/>
        </a:p>
      </dgm:t>
    </dgm:pt>
    <dgm:pt modelId="{24FB608B-5CA5-4D4B-9E16-8E9876E6D7D8}" type="parTrans" cxnId="{4A269B31-001D-4489-9B64-D51807AAFB6F}">
      <dgm:prSet/>
      <dgm:spPr/>
      <dgm:t>
        <a:bodyPr/>
        <a:lstStyle/>
        <a:p>
          <a:endParaRPr lang="en-US"/>
        </a:p>
      </dgm:t>
    </dgm:pt>
    <dgm:pt modelId="{7E796C36-04F6-4FED-BFA0-4B7ADAC1D1D2}" type="sibTrans" cxnId="{4A269B31-001D-4489-9B64-D51807AAFB6F}">
      <dgm:prSet/>
      <dgm:spPr/>
      <dgm:t>
        <a:bodyPr/>
        <a:lstStyle/>
        <a:p>
          <a:endParaRPr lang="en-US"/>
        </a:p>
      </dgm:t>
    </dgm:pt>
    <dgm:pt modelId="{A21F2ABB-0390-ED4C-8C51-12091C9F5434}" type="pres">
      <dgm:prSet presAssocID="{B2ECEE91-96D5-449B-B96A-19B244236BD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A5D1236-D4B4-EC44-92B8-BCEDBB2428D7}" type="pres">
      <dgm:prSet presAssocID="{93A75497-0C5A-4BAC-83FE-6B05A5C1261A}" presName="hierRoot1" presStyleCnt="0"/>
      <dgm:spPr/>
    </dgm:pt>
    <dgm:pt modelId="{4F9F0CE4-CE40-FB47-90F1-CBDF1EDB215D}" type="pres">
      <dgm:prSet presAssocID="{93A75497-0C5A-4BAC-83FE-6B05A5C1261A}" presName="composite" presStyleCnt="0"/>
      <dgm:spPr/>
    </dgm:pt>
    <dgm:pt modelId="{BDDB0D50-75C8-1D4B-9B13-55B91B72114F}" type="pres">
      <dgm:prSet presAssocID="{93A75497-0C5A-4BAC-83FE-6B05A5C1261A}" presName="background" presStyleLbl="node0" presStyleIdx="0" presStyleCnt="3"/>
      <dgm:spPr/>
    </dgm:pt>
    <dgm:pt modelId="{420E8C19-0730-C14A-A95C-0277C761EA93}" type="pres">
      <dgm:prSet presAssocID="{93A75497-0C5A-4BAC-83FE-6B05A5C1261A}" presName="text" presStyleLbl="fgAcc0" presStyleIdx="0" presStyleCnt="3">
        <dgm:presLayoutVars>
          <dgm:chPref val="3"/>
        </dgm:presLayoutVars>
      </dgm:prSet>
      <dgm:spPr/>
    </dgm:pt>
    <dgm:pt modelId="{4B58A376-10DA-5E4A-84C6-A8A71897AB40}" type="pres">
      <dgm:prSet presAssocID="{93A75497-0C5A-4BAC-83FE-6B05A5C1261A}" presName="hierChild2" presStyleCnt="0"/>
      <dgm:spPr/>
    </dgm:pt>
    <dgm:pt modelId="{6BC4ED66-0232-154D-95D1-ECC44ED011E4}" type="pres">
      <dgm:prSet presAssocID="{10F9EEF6-1617-421F-BCF3-8DCAF7C303B8}" presName="hierRoot1" presStyleCnt="0"/>
      <dgm:spPr/>
    </dgm:pt>
    <dgm:pt modelId="{FB866730-4FE4-8B44-93AF-758B7C0CEAC6}" type="pres">
      <dgm:prSet presAssocID="{10F9EEF6-1617-421F-BCF3-8DCAF7C303B8}" presName="composite" presStyleCnt="0"/>
      <dgm:spPr/>
    </dgm:pt>
    <dgm:pt modelId="{7FEDED22-6839-704C-8267-2EFA57774994}" type="pres">
      <dgm:prSet presAssocID="{10F9EEF6-1617-421F-BCF3-8DCAF7C303B8}" presName="background" presStyleLbl="node0" presStyleIdx="1" presStyleCnt="3"/>
      <dgm:spPr/>
    </dgm:pt>
    <dgm:pt modelId="{224D2FDE-0740-494A-ACD7-81D99005658C}" type="pres">
      <dgm:prSet presAssocID="{10F9EEF6-1617-421F-BCF3-8DCAF7C303B8}" presName="text" presStyleLbl="fgAcc0" presStyleIdx="1" presStyleCnt="3">
        <dgm:presLayoutVars>
          <dgm:chPref val="3"/>
        </dgm:presLayoutVars>
      </dgm:prSet>
      <dgm:spPr/>
    </dgm:pt>
    <dgm:pt modelId="{E1C30C9C-9652-1A43-A4CA-91231063570D}" type="pres">
      <dgm:prSet presAssocID="{10F9EEF6-1617-421F-BCF3-8DCAF7C303B8}" presName="hierChild2" presStyleCnt="0"/>
      <dgm:spPr/>
    </dgm:pt>
    <dgm:pt modelId="{A54AAEF9-6817-254F-90BE-32F28FE4DA75}" type="pres">
      <dgm:prSet presAssocID="{4C327580-5000-42FB-A0B8-44FFC86528D2}" presName="hierRoot1" presStyleCnt="0"/>
      <dgm:spPr/>
    </dgm:pt>
    <dgm:pt modelId="{AA5E048B-B150-AE42-8460-D5026CFD4D04}" type="pres">
      <dgm:prSet presAssocID="{4C327580-5000-42FB-A0B8-44FFC86528D2}" presName="composite" presStyleCnt="0"/>
      <dgm:spPr/>
    </dgm:pt>
    <dgm:pt modelId="{0F050297-D500-FF40-BCF9-732DEC0BF7F4}" type="pres">
      <dgm:prSet presAssocID="{4C327580-5000-42FB-A0B8-44FFC86528D2}" presName="background" presStyleLbl="node0" presStyleIdx="2" presStyleCnt="3"/>
      <dgm:spPr/>
    </dgm:pt>
    <dgm:pt modelId="{128BB3B3-3E12-704B-A986-AD59444FBC1A}" type="pres">
      <dgm:prSet presAssocID="{4C327580-5000-42FB-A0B8-44FFC86528D2}" presName="text" presStyleLbl="fgAcc0" presStyleIdx="2" presStyleCnt="3">
        <dgm:presLayoutVars>
          <dgm:chPref val="3"/>
        </dgm:presLayoutVars>
      </dgm:prSet>
      <dgm:spPr/>
    </dgm:pt>
    <dgm:pt modelId="{83B1E44A-82D7-9041-9C2B-EA7B922762FD}" type="pres">
      <dgm:prSet presAssocID="{4C327580-5000-42FB-A0B8-44FFC86528D2}" presName="hierChild2" presStyleCnt="0"/>
      <dgm:spPr/>
    </dgm:pt>
  </dgm:ptLst>
  <dgm:cxnLst>
    <dgm:cxn modelId="{17F59F2C-D6D5-40A9-8317-BCD4E04BBBB7}" srcId="{B2ECEE91-96D5-449B-B96A-19B244236BD1}" destId="{10F9EEF6-1617-421F-BCF3-8DCAF7C303B8}" srcOrd="1" destOrd="0" parTransId="{C93FCF09-317B-4157-A4AD-01B0686F183B}" sibTransId="{2A3C75E4-02F0-4275-B51E-EC7C0916DE5E}"/>
    <dgm:cxn modelId="{4A269B31-001D-4489-9B64-D51807AAFB6F}" srcId="{B2ECEE91-96D5-449B-B96A-19B244236BD1}" destId="{4C327580-5000-42FB-A0B8-44FFC86528D2}" srcOrd="2" destOrd="0" parTransId="{24FB608B-5CA5-4D4B-9E16-8E9876E6D7D8}" sibTransId="{7E796C36-04F6-4FED-BFA0-4B7ADAC1D1D2}"/>
    <dgm:cxn modelId="{3B23A378-9667-314C-AEB1-4269BB92DB81}" type="presOf" srcId="{B2ECEE91-96D5-449B-B96A-19B244236BD1}" destId="{A21F2ABB-0390-ED4C-8C51-12091C9F5434}" srcOrd="0" destOrd="0" presId="urn:microsoft.com/office/officeart/2005/8/layout/hierarchy1"/>
    <dgm:cxn modelId="{0F696F9C-94BE-C648-87BE-FE3DF1F32DBC}" type="presOf" srcId="{4C327580-5000-42FB-A0B8-44FFC86528D2}" destId="{128BB3B3-3E12-704B-A986-AD59444FBC1A}" srcOrd="0" destOrd="0" presId="urn:microsoft.com/office/officeart/2005/8/layout/hierarchy1"/>
    <dgm:cxn modelId="{12AB78AA-462A-4B98-A29E-B9AB07D26915}" srcId="{B2ECEE91-96D5-449B-B96A-19B244236BD1}" destId="{93A75497-0C5A-4BAC-83FE-6B05A5C1261A}" srcOrd="0" destOrd="0" parTransId="{6B831B86-B210-42F2-AA69-8C9B4EED2140}" sibTransId="{9A7B5F10-1B8D-46EA-9F7E-AAB2D0ACA210}"/>
    <dgm:cxn modelId="{58A925B3-AAAF-DF4D-87E4-E99B2D33C472}" type="presOf" srcId="{93A75497-0C5A-4BAC-83FE-6B05A5C1261A}" destId="{420E8C19-0730-C14A-A95C-0277C761EA93}" srcOrd="0" destOrd="0" presId="urn:microsoft.com/office/officeart/2005/8/layout/hierarchy1"/>
    <dgm:cxn modelId="{4034A2D2-119D-184F-B842-C440824D7922}" type="presOf" srcId="{10F9EEF6-1617-421F-BCF3-8DCAF7C303B8}" destId="{224D2FDE-0740-494A-ACD7-81D99005658C}" srcOrd="0" destOrd="0" presId="urn:microsoft.com/office/officeart/2005/8/layout/hierarchy1"/>
    <dgm:cxn modelId="{C2A18F3A-7443-C54B-839C-6B273F7050FD}" type="presParOf" srcId="{A21F2ABB-0390-ED4C-8C51-12091C9F5434}" destId="{CA5D1236-D4B4-EC44-92B8-BCEDBB2428D7}" srcOrd="0" destOrd="0" presId="urn:microsoft.com/office/officeart/2005/8/layout/hierarchy1"/>
    <dgm:cxn modelId="{5A2594C7-E515-7845-B0E9-31B5E3F8A863}" type="presParOf" srcId="{CA5D1236-D4B4-EC44-92B8-BCEDBB2428D7}" destId="{4F9F0CE4-CE40-FB47-90F1-CBDF1EDB215D}" srcOrd="0" destOrd="0" presId="urn:microsoft.com/office/officeart/2005/8/layout/hierarchy1"/>
    <dgm:cxn modelId="{5A8D1B2A-3E01-974C-B614-9BEFF90C2B16}" type="presParOf" srcId="{4F9F0CE4-CE40-FB47-90F1-CBDF1EDB215D}" destId="{BDDB0D50-75C8-1D4B-9B13-55B91B72114F}" srcOrd="0" destOrd="0" presId="urn:microsoft.com/office/officeart/2005/8/layout/hierarchy1"/>
    <dgm:cxn modelId="{5F182698-C754-1A45-8415-F55EE6A0561D}" type="presParOf" srcId="{4F9F0CE4-CE40-FB47-90F1-CBDF1EDB215D}" destId="{420E8C19-0730-C14A-A95C-0277C761EA93}" srcOrd="1" destOrd="0" presId="urn:microsoft.com/office/officeart/2005/8/layout/hierarchy1"/>
    <dgm:cxn modelId="{99549BC8-3512-9348-8BD0-7A7EA01E09E9}" type="presParOf" srcId="{CA5D1236-D4B4-EC44-92B8-BCEDBB2428D7}" destId="{4B58A376-10DA-5E4A-84C6-A8A71897AB40}" srcOrd="1" destOrd="0" presId="urn:microsoft.com/office/officeart/2005/8/layout/hierarchy1"/>
    <dgm:cxn modelId="{B9830F08-9C72-2D4F-9308-105E1B605D29}" type="presParOf" srcId="{A21F2ABB-0390-ED4C-8C51-12091C9F5434}" destId="{6BC4ED66-0232-154D-95D1-ECC44ED011E4}" srcOrd="1" destOrd="0" presId="urn:microsoft.com/office/officeart/2005/8/layout/hierarchy1"/>
    <dgm:cxn modelId="{92AC615C-76CF-D946-B9BF-61F18AFC12BA}" type="presParOf" srcId="{6BC4ED66-0232-154D-95D1-ECC44ED011E4}" destId="{FB866730-4FE4-8B44-93AF-758B7C0CEAC6}" srcOrd="0" destOrd="0" presId="urn:microsoft.com/office/officeart/2005/8/layout/hierarchy1"/>
    <dgm:cxn modelId="{117BC00D-0915-B840-B9C7-52F2D12EC137}" type="presParOf" srcId="{FB866730-4FE4-8B44-93AF-758B7C0CEAC6}" destId="{7FEDED22-6839-704C-8267-2EFA57774994}" srcOrd="0" destOrd="0" presId="urn:microsoft.com/office/officeart/2005/8/layout/hierarchy1"/>
    <dgm:cxn modelId="{8402DFE2-1AF8-D84E-BE9D-095AD5C07512}" type="presParOf" srcId="{FB866730-4FE4-8B44-93AF-758B7C0CEAC6}" destId="{224D2FDE-0740-494A-ACD7-81D99005658C}" srcOrd="1" destOrd="0" presId="urn:microsoft.com/office/officeart/2005/8/layout/hierarchy1"/>
    <dgm:cxn modelId="{6F3BF84C-33B6-7547-96A0-C3A284593473}" type="presParOf" srcId="{6BC4ED66-0232-154D-95D1-ECC44ED011E4}" destId="{E1C30C9C-9652-1A43-A4CA-91231063570D}" srcOrd="1" destOrd="0" presId="urn:microsoft.com/office/officeart/2005/8/layout/hierarchy1"/>
    <dgm:cxn modelId="{D969280C-9F5B-6F4C-B4CD-B5BE12113FA7}" type="presParOf" srcId="{A21F2ABB-0390-ED4C-8C51-12091C9F5434}" destId="{A54AAEF9-6817-254F-90BE-32F28FE4DA75}" srcOrd="2" destOrd="0" presId="urn:microsoft.com/office/officeart/2005/8/layout/hierarchy1"/>
    <dgm:cxn modelId="{AF976A86-4750-B043-990A-54053B0151D0}" type="presParOf" srcId="{A54AAEF9-6817-254F-90BE-32F28FE4DA75}" destId="{AA5E048B-B150-AE42-8460-D5026CFD4D04}" srcOrd="0" destOrd="0" presId="urn:microsoft.com/office/officeart/2005/8/layout/hierarchy1"/>
    <dgm:cxn modelId="{E1B75ECF-C8C9-4E4A-A3BC-ED93C921BBCD}" type="presParOf" srcId="{AA5E048B-B150-AE42-8460-D5026CFD4D04}" destId="{0F050297-D500-FF40-BCF9-732DEC0BF7F4}" srcOrd="0" destOrd="0" presId="urn:microsoft.com/office/officeart/2005/8/layout/hierarchy1"/>
    <dgm:cxn modelId="{5870234A-5ED0-D341-83C8-A514A3BD0684}" type="presParOf" srcId="{AA5E048B-B150-AE42-8460-D5026CFD4D04}" destId="{128BB3B3-3E12-704B-A986-AD59444FBC1A}" srcOrd="1" destOrd="0" presId="urn:microsoft.com/office/officeart/2005/8/layout/hierarchy1"/>
    <dgm:cxn modelId="{009A2789-DB45-BC4F-98DD-4446FFE157EF}" type="presParOf" srcId="{A54AAEF9-6817-254F-90BE-32F28FE4DA75}" destId="{83B1E44A-82D7-9041-9C2B-EA7B922762F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8D650E-1E20-4C71-8C2D-6412B990314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6D883EB-EDC8-4428-9DCE-7D9108C32FE2}">
      <dgm:prSet/>
      <dgm:spPr/>
      <dgm:t>
        <a:bodyPr/>
        <a:lstStyle/>
        <a:p>
          <a:r>
            <a:rPr lang="sk-SK" b="1" dirty="0"/>
            <a:t>8 hlavných aktivít:</a:t>
          </a:r>
          <a:endParaRPr lang="en-US" dirty="0"/>
        </a:p>
      </dgm:t>
    </dgm:pt>
    <dgm:pt modelId="{0D34287E-8A04-4383-8675-368F1487DE72}" type="parTrans" cxnId="{3B216D1A-700B-47BE-A8DB-DBCD2E720B3F}">
      <dgm:prSet/>
      <dgm:spPr/>
      <dgm:t>
        <a:bodyPr/>
        <a:lstStyle/>
        <a:p>
          <a:endParaRPr lang="en-US"/>
        </a:p>
      </dgm:t>
    </dgm:pt>
    <dgm:pt modelId="{FF9615B7-760C-4CE0-8779-8CD4BAF304AD}" type="sibTrans" cxnId="{3B216D1A-700B-47BE-A8DB-DBCD2E720B3F}">
      <dgm:prSet/>
      <dgm:spPr/>
      <dgm:t>
        <a:bodyPr/>
        <a:lstStyle/>
        <a:p>
          <a:endParaRPr lang="en-US"/>
        </a:p>
      </dgm:t>
    </dgm:pt>
    <dgm:pt modelId="{F607E370-0726-4F04-A990-C338A6DC4798}">
      <dgm:prSet/>
      <dgm:spPr/>
      <dgm:t>
        <a:bodyPr/>
        <a:lstStyle/>
        <a:p>
          <a:r>
            <a:rPr lang="sk-SK"/>
            <a:t>Vybudovanie laboratória</a:t>
          </a:r>
          <a:endParaRPr lang="en-US"/>
        </a:p>
      </dgm:t>
    </dgm:pt>
    <dgm:pt modelId="{CE27D425-29E4-4868-B829-2834656CBE7C}" type="parTrans" cxnId="{DDDE8580-82A0-4C3B-8A13-8C71CD345756}">
      <dgm:prSet/>
      <dgm:spPr/>
      <dgm:t>
        <a:bodyPr/>
        <a:lstStyle/>
        <a:p>
          <a:endParaRPr lang="en-US"/>
        </a:p>
      </dgm:t>
    </dgm:pt>
    <dgm:pt modelId="{E155E214-9A87-4EC9-9C4A-FFBDBF289948}" type="sibTrans" cxnId="{DDDE8580-82A0-4C3B-8A13-8C71CD345756}">
      <dgm:prSet/>
      <dgm:spPr/>
      <dgm:t>
        <a:bodyPr/>
        <a:lstStyle/>
        <a:p>
          <a:endParaRPr lang="en-US"/>
        </a:p>
      </dgm:t>
    </dgm:pt>
    <dgm:pt modelId="{C124DA90-7051-4AEA-9F1C-B373E28DCF2E}">
      <dgm:prSet/>
      <dgm:spPr/>
      <dgm:t>
        <a:bodyPr/>
        <a:lstStyle/>
        <a:p>
          <a:r>
            <a:rPr lang="sk-SK"/>
            <a:t>Tvorba metodík</a:t>
          </a:r>
          <a:endParaRPr lang="en-US"/>
        </a:p>
      </dgm:t>
    </dgm:pt>
    <dgm:pt modelId="{1EEEE0CE-66B4-4A0C-85D7-F043A803ACB8}" type="parTrans" cxnId="{8D6A0B68-5CFD-4B04-9F2E-9DEA07449366}">
      <dgm:prSet/>
      <dgm:spPr/>
      <dgm:t>
        <a:bodyPr/>
        <a:lstStyle/>
        <a:p>
          <a:endParaRPr lang="en-US"/>
        </a:p>
      </dgm:t>
    </dgm:pt>
    <dgm:pt modelId="{BA0F706F-5810-4516-AD1E-92EAA691AB9F}" type="sibTrans" cxnId="{8D6A0B68-5CFD-4B04-9F2E-9DEA07449366}">
      <dgm:prSet/>
      <dgm:spPr/>
      <dgm:t>
        <a:bodyPr/>
        <a:lstStyle/>
        <a:p>
          <a:endParaRPr lang="en-US"/>
        </a:p>
      </dgm:t>
    </dgm:pt>
    <dgm:pt modelId="{0935EC9A-A7F2-4E8B-B64E-14DD4923AF96}">
      <dgm:prSet/>
      <dgm:spPr/>
      <dgm:t>
        <a:bodyPr/>
        <a:lstStyle/>
        <a:p>
          <a:r>
            <a:rPr lang="sk-SK"/>
            <a:t>Príprava materiálov a dokumentácie</a:t>
          </a:r>
          <a:endParaRPr lang="en-US"/>
        </a:p>
      </dgm:t>
    </dgm:pt>
    <dgm:pt modelId="{D6089A4D-B1C7-43EA-856C-E7B3E91B3DAB}" type="parTrans" cxnId="{12106D14-B29C-4044-A71E-C64F6FE5D32B}">
      <dgm:prSet/>
      <dgm:spPr/>
      <dgm:t>
        <a:bodyPr/>
        <a:lstStyle/>
        <a:p>
          <a:endParaRPr lang="en-US"/>
        </a:p>
      </dgm:t>
    </dgm:pt>
    <dgm:pt modelId="{C70B1BA2-6AD5-4739-986E-CCA2E4FE1EE6}" type="sibTrans" cxnId="{12106D14-B29C-4044-A71E-C64F6FE5D32B}">
      <dgm:prSet/>
      <dgm:spPr/>
      <dgm:t>
        <a:bodyPr/>
        <a:lstStyle/>
        <a:p>
          <a:endParaRPr lang="en-US"/>
        </a:p>
      </dgm:t>
    </dgm:pt>
    <dgm:pt modelId="{F42E95D3-F8D0-44A9-BAA8-F509943F3CC1}">
      <dgm:prSet/>
      <dgm:spPr/>
      <dgm:t>
        <a:bodyPr/>
        <a:lstStyle/>
        <a:p>
          <a:r>
            <a:rPr lang="sk-SK"/>
            <a:t>Výskum a doktorandské témy</a:t>
          </a:r>
          <a:endParaRPr lang="en-US"/>
        </a:p>
      </dgm:t>
    </dgm:pt>
    <dgm:pt modelId="{8E88C8AD-2506-40A8-90D0-D5F42A7B09D6}" type="parTrans" cxnId="{F3458419-2F6A-498C-A361-6969A1EA40D9}">
      <dgm:prSet/>
      <dgm:spPr/>
      <dgm:t>
        <a:bodyPr/>
        <a:lstStyle/>
        <a:p>
          <a:endParaRPr lang="en-US"/>
        </a:p>
      </dgm:t>
    </dgm:pt>
    <dgm:pt modelId="{A2650B2D-6F8A-45BA-8A8C-46B8BFA3BD12}" type="sibTrans" cxnId="{F3458419-2F6A-498C-A361-6969A1EA40D9}">
      <dgm:prSet/>
      <dgm:spPr/>
      <dgm:t>
        <a:bodyPr/>
        <a:lstStyle/>
        <a:p>
          <a:endParaRPr lang="en-US"/>
        </a:p>
      </dgm:t>
    </dgm:pt>
    <dgm:pt modelId="{74F56155-D990-4A85-8002-2D18352AA553}">
      <dgm:prSet/>
      <dgm:spPr/>
      <dgm:t>
        <a:bodyPr/>
        <a:lstStyle/>
        <a:p>
          <a:r>
            <a:rPr lang="sk-SK"/>
            <a:t>Expertná činnosť</a:t>
          </a:r>
          <a:endParaRPr lang="en-US"/>
        </a:p>
      </dgm:t>
    </dgm:pt>
    <dgm:pt modelId="{07B915BB-78E2-4AB3-8A1D-D34D3146668F}" type="parTrans" cxnId="{4C7B2C3A-7984-441A-B414-8A7791762460}">
      <dgm:prSet/>
      <dgm:spPr/>
      <dgm:t>
        <a:bodyPr/>
        <a:lstStyle/>
        <a:p>
          <a:endParaRPr lang="en-US"/>
        </a:p>
      </dgm:t>
    </dgm:pt>
    <dgm:pt modelId="{5AFDE70C-29D1-4B8B-AEE8-A1505A24002A}" type="sibTrans" cxnId="{4C7B2C3A-7984-441A-B414-8A7791762460}">
      <dgm:prSet/>
      <dgm:spPr/>
      <dgm:t>
        <a:bodyPr/>
        <a:lstStyle/>
        <a:p>
          <a:endParaRPr lang="en-US"/>
        </a:p>
      </dgm:t>
    </dgm:pt>
    <dgm:pt modelId="{6BD17C4D-BF87-49D2-8702-6F4CAA1A3412}">
      <dgm:prSet/>
      <dgm:spPr/>
      <dgm:t>
        <a:bodyPr/>
        <a:lstStyle/>
        <a:p>
          <a:r>
            <a:rPr lang="sk-SK"/>
            <a:t>Celoživotné vzdelávanie</a:t>
          </a:r>
          <a:endParaRPr lang="en-US"/>
        </a:p>
      </dgm:t>
    </dgm:pt>
    <dgm:pt modelId="{E0FE36D2-2CBE-4709-9F98-0F5EAF37C9EB}" type="parTrans" cxnId="{C08D136A-33BA-4A21-8F5B-DCCEFF2A7547}">
      <dgm:prSet/>
      <dgm:spPr/>
      <dgm:t>
        <a:bodyPr/>
        <a:lstStyle/>
        <a:p>
          <a:endParaRPr lang="en-US"/>
        </a:p>
      </dgm:t>
    </dgm:pt>
    <dgm:pt modelId="{61776024-6ECF-4F32-819F-8FD951D7798D}" type="sibTrans" cxnId="{C08D136A-33BA-4A21-8F5B-DCCEFF2A7547}">
      <dgm:prSet/>
      <dgm:spPr/>
      <dgm:t>
        <a:bodyPr/>
        <a:lstStyle/>
        <a:p>
          <a:endParaRPr lang="en-US"/>
        </a:p>
      </dgm:t>
    </dgm:pt>
    <dgm:pt modelId="{E2A806AD-3FBC-4D34-9428-B7844F56F78A}">
      <dgm:prSet/>
      <dgm:spPr/>
      <dgm:t>
        <a:bodyPr/>
        <a:lstStyle/>
        <a:p>
          <a:r>
            <a:rPr lang="sk-SK"/>
            <a:t>Zvyšovanie odbornosti personálu</a:t>
          </a:r>
          <a:endParaRPr lang="en-US"/>
        </a:p>
      </dgm:t>
    </dgm:pt>
    <dgm:pt modelId="{2E6ED586-5094-4B2C-820B-028C82804DA7}" type="parTrans" cxnId="{628E9DB5-C9BF-4849-98A9-CDB27679336E}">
      <dgm:prSet/>
      <dgm:spPr/>
      <dgm:t>
        <a:bodyPr/>
        <a:lstStyle/>
        <a:p>
          <a:endParaRPr lang="en-US"/>
        </a:p>
      </dgm:t>
    </dgm:pt>
    <dgm:pt modelId="{BD39A1B2-CD9F-4D4F-9B6F-BA3D568C982E}" type="sibTrans" cxnId="{628E9DB5-C9BF-4849-98A9-CDB27679336E}">
      <dgm:prSet/>
      <dgm:spPr/>
      <dgm:t>
        <a:bodyPr/>
        <a:lstStyle/>
        <a:p>
          <a:endParaRPr lang="en-US"/>
        </a:p>
      </dgm:t>
    </dgm:pt>
    <dgm:pt modelId="{B62925EA-5E4D-47D0-8AF1-39DC7EAAD6B5}">
      <dgm:prSet/>
      <dgm:spPr/>
      <dgm:t>
        <a:bodyPr/>
        <a:lstStyle/>
        <a:p>
          <a:r>
            <a:rPr lang="sk-SK"/>
            <a:t>Spolupráca so zahraničím</a:t>
          </a:r>
          <a:endParaRPr lang="en-US"/>
        </a:p>
      </dgm:t>
    </dgm:pt>
    <dgm:pt modelId="{93AECBE5-999D-47FF-AD78-4506F287D384}" type="parTrans" cxnId="{2CE494A2-9AC9-4705-B4C7-7A49FB2E6918}">
      <dgm:prSet/>
      <dgm:spPr/>
      <dgm:t>
        <a:bodyPr/>
        <a:lstStyle/>
        <a:p>
          <a:endParaRPr lang="en-US"/>
        </a:p>
      </dgm:t>
    </dgm:pt>
    <dgm:pt modelId="{1DB12189-539E-49B1-99CC-B609938BF864}" type="sibTrans" cxnId="{2CE494A2-9AC9-4705-B4C7-7A49FB2E6918}">
      <dgm:prSet/>
      <dgm:spPr/>
      <dgm:t>
        <a:bodyPr/>
        <a:lstStyle/>
        <a:p>
          <a:endParaRPr lang="en-US"/>
        </a:p>
      </dgm:t>
    </dgm:pt>
    <dgm:pt modelId="{7E7A9DA3-0B74-CD4D-9CA5-717AAF0CDD82}" type="pres">
      <dgm:prSet presAssocID="{8D8D650E-1E20-4C71-8C2D-6412B9903149}" presName="linear" presStyleCnt="0">
        <dgm:presLayoutVars>
          <dgm:dir/>
          <dgm:animLvl val="lvl"/>
          <dgm:resizeHandles val="exact"/>
        </dgm:presLayoutVars>
      </dgm:prSet>
      <dgm:spPr/>
    </dgm:pt>
    <dgm:pt modelId="{FA83A3A9-51DE-A44C-BF77-A76386DE6EFB}" type="pres">
      <dgm:prSet presAssocID="{46D883EB-EDC8-4428-9DCE-7D9108C32FE2}" presName="parentLin" presStyleCnt="0"/>
      <dgm:spPr/>
    </dgm:pt>
    <dgm:pt modelId="{7909D4F5-75FB-334B-BE92-80FC28308A26}" type="pres">
      <dgm:prSet presAssocID="{46D883EB-EDC8-4428-9DCE-7D9108C32FE2}" presName="parentLeftMargin" presStyleLbl="node1" presStyleIdx="0" presStyleCnt="1"/>
      <dgm:spPr/>
    </dgm:pt>
    <dgm:pt modelId="{8A6A03DF-2B72-9744-8EE8-EACD0A8CD2EA}" type="pres">
      <dgm:prSet presAssocID="{46D883EB-EDC8-4428-9DCE-7D9108C32FE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8526073-E999-2145-9868-0D5B52F236AB}" type="pres">
      <dgm:prSet presAssocID="{46D883EB-EDC8-4428-9DCE-7D9108C32FE2}" presName="negativeSpace" presStyleCnt="0"/>
      <dgm:spPr/>
    </dgm:pt>
    <dgm:pt modelId="{3DC52B8C-8389-4E4E-B371-E43A47674D81}" type="pres">
      <dgm:prSet presAssocID="{46D883EB-EDC8-4428-9DCE-7D9108C32FE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2106D14-B29C-4044-A71E-C64F6FE5D32B}" srcId="{46D883EB-EDC8-4428-9DCE-7D9108C32FE2}" destId="{0935EC9A-A7F2-4E8B-B64E-14DD4923AF96}" srcOrd="2" destOrd="0" parTransId="{D6089A4D-B1C7-43EA-856C-E7B3E91B3DAB}" sibTransId="{C70B1BA2-6AD5-4739-986E-CCA2E4FE1EE6}"/>
    <dgm:cxn modelId="{F3458419-2F6A-498C-A361-6969A1EA40D9}" srcId="{46D883EB-EDC8-4428-9DCE-7D9108C32FE2}" destId="{F42E95D3-F8D0-44A9-BAA8-F509943F3CC1}" srcOrd="3" destOrd="0" parTransId="{8E88C8AD-2506-40A8-90D0-D5F42A7B09D6}" sibTransId="{A2650B2D-6F8A-45BA-8A8C-46B8BFA3BD12}"/>
    <dgm:cxn modelId="{3B216D1A-700B-47BE-A8DB-DBCD2E720B3F}" srcId="{8D8D650E-1E20-4C71-8C2D-6412B9903149}" destId="{46D883EB-EDC8-4428-9DCE-7D9108C32FE2}" srcOrd="0" destOrd="0" parTransId="{0D34287E-8A04-4383-8675-368F1487DE72}" sibTransId="{FF9615B7-760C-4CE0-8779-8CD4BAF304AD}"/>
    <dgm:cxn modelId="{62B5EA20-9291-C044-BC4E-358C66F19FD0}" type="presOf" srcId="{6BD17C4D-BF87-49D2-8702-6F4CAA1A3412}" destId="{3DC52B8C-8389-4E4E-B371-E43A47674D81}" srcOrd="0" destOrd="5" presId="urn:microsoft.com/office/officeart/2005/8/layout/list1"/>
    <dgm:cxn modelId="{4C7B2C3A-7984-441A-B414-8A7791762460}" srcId="{46D883EB-EDC8-4428-9DCE-7D9108C32FE2}" destId="{74F56155-D990-4A85-8002-2D18352AA553}" srcOrd="4" destOrd="0" parTransId="{07B915BB-78E2-4AB3-8A1D-D34D3146668F}" sibTransId="{5AFDE70C-29D1-4B8B-AEE8-A1505A24002A}"/>
    <dgm:cxn modelId="{967E8C3A-365C-BC47-9395-F2A66D7D26B2}" type="presOf" srcId="{F607E370-0726-4F04-A990-C338A6DC4798}" destId="{3DC52B8C-8389-4E4E-B371-E43A47674D81}" srcOrd="0" destOrd="0" presId="urn:microsoft.com/office/officeart/2005/8/layout/list1"/>
    <dgm:cxn modelId="{D479D03B-F3E1-3644-BD81-58438026CB6F}" type="presOf" srcId="{F42E95D3-F8D0-44A9-BAA8-F509943F3CC1}" destId="{3DC52B8C-8389-4E4E-B371-E43A47674D81}" srcOrd="0" destOrd="3" presId="urn:microsoft.com/office/officeart/2005/8/layout/list1"/>
    <dgm:cxn modelId="{FBC8973F-071F-8C44-9735-41C0DB9B0231}" type="presOf" srcId="{0935EC9A-A7F2-4E8B-B64E-14DD4923AF96}" destId="{3DC52B8C-8389-4E4E-B371-E43A47674D81}" srcOrd="0" destOrd="2" presId="urn:microsoft.com/office/officeart/2005/8/layout/list1"/>
    <dgm:cxn modelId="{8D84C963-4E6D-CE49-81AF-3FA593B2F7B0}" type="presOf" srcId="{8D8D650E-1E20-4C71-8C2D-6412B9903149}" destId="{7E7A9DA3-0B74-CD4D-9CA5-717AAF0CDD82}" srcOrd="0" destOrd="0" presId="urn:microsoft.com/office/officeart/2005/8/layout/list1"/>
    <dgm:cxn modelId="{8D6A0B68-5CFD-4B04-9F2E-9DEA07449366}" srcId="{46D883EB-EDC8-4428-9DCE-7D9108C32FE2}" destId="{C124DA90-7051-4AEA-9F1C-B373E28DCF2E}" srcOrd="1" destOrd="0" parTransId="{1EEEE0CE-66B4-4A0C-85D7-F043A803ACB8}" sibTransId="{BA0F706F-5810-4516-AD1E-92EAA691AB9F}"/>
    <dgm:cxn modelId="{C08D136A-33BA-4A21-8F5B-DCCEFF2A7547}" srcId="{46D883EB-EDC8-4428-9DCE-7D9108C32FE2}" destId="{6BD17C4D-BF87-49D2-8702-6F4CAA1A3412}" srcOrd="5" destOrd="0" parTransId="{E0FE36D2-2CBE-4709-9F98-0F5EAF37C9EB}" sibTransId="{61776024-6ECF-4F32-819F-8FD951D7798D}"/>
    <dgm:cxn modelId="{DDDE8580-82A0-4C3B-8A13-8C71CD345756}" srcId="{46D883EB-EDC8-4428-9DCE-7D9108C32FE2}" destId="{F607E370-0726-4F04-A990-C338A6DC4798}" srcOrd="0" destOrd="0" parTransId="{CE27D425-29E4-4868-B829-2834656CBE7C}" sibTransId="{E155E214-9A87-4EC9-9C4A-FFBDBF289948}"/>
    <dgm:cxn modelId="{93D2BD86-09A5-8746-8D82-7A347EDDA6AB}" type="presOf" srcId="{46D883EB-EDC8-4428-9DCE-7D9108C32FE2}" destId="{8A6A03DF-2B72-9744-8EE8-EACD0A8CD2EA}" srcOrd="1" destOrd="0" presId="urn:microsoft.com/office/officeart/2005/8/layout/list1"/>
    <dgm:cxn modelId="{A806618A-E5DF-3340-A50D-CEFC403C0896}" type="presOf" srcId="{E2A806AD-3FBC-4D34-9428-B7844F56F78A}" destId="{3DC52B8C-8389-4E4E-B371-E43A47674D81}" srcOrd="0" destOrd="6" presId="urn:microsoft.com/office/officeart/2005/8/layout/list1"/>
    <dgm:cxn modelId="{2CE494A2-9AC9-4705-B4C7-7A49FB2E6918}" srcId="{46D883EB-EDC8-4428-9DCE-7D9108C32FE2}" destId="{B62925EA-5E4D-47D0-8AF1-39DC7EAAD6B5}" srcOrd="7" destOrd="0" parTransId="{93AECBE5-999D-47FF-AD78-4506F287D384}" sibTransId="{1DB12189-539E-49B1-99CC-B609938BF864}"/>
    <dgm:cxn modelId="{01E538AC-1BBB-E24D-8C52-76BDF4BB31B7}" type="presOf" srcId="{74F56155-D990-4A85-8002-2D18352AA553}" destId="{3DC52B8C-8389-4E4E-B371-E43A47674D81}" srcOrd="0" destOrd="4" presId="urn:microsoft.com/office/officeart/2005/8/layout/list1"/>
    <dgm:cxn modelId="{5E4568AF-E629-814C-A77E-33573DCFA4F3}" type="presOf" srcId="{46D883EB-EDC8-4428-9DCE-7D9108C32FE2}" destId="{7909D4F5-75FB-334B-BE92-80FC28308A26}" srcOrd="0" destOrd="0" presId="urn:microsoft.com/office/officeart/2005/8/layout/list1"/>
    <dgm:cxn modelId="{628E9DB5-C9BF-4849-98A9-CDB27679336E}" srcId="{46D883EB-EDC8-4428-9DCE-7D9108C32FE2}" destId="{E2A806AD-3FBC-4D34-9428-B7844F56F78A}" srcOrd="6" destOrd="0" parTransId="{2E6ED586-5094-4B2C-820B-028C82804DA7}" sibTransId="{BD39A1B2-CD9F-4D4F-9B6F-BA3D568C982E}"/>
    <dgm:cxn modelId="{5A6244B8-17BF-0E42-881D-2281992592EF}" type="presOf" srcId="{C124DA90-7051-4AEA-9F1C-B373E28DCF2E}" destId="{3DC52B8C-8389-4E4E-B371-E43A47674D81}" srcOrd="0" destOrd="1" presId="urn:microsoft.com/office/officeart/2005/8/layout/list1"/>
    <dgm:cxn modelId="{BDDDAEC1-2114-1543-AA9D-6CA9CD29E49A}" type="presOf" srcId="{B62925EA-5E4D-47D0-8AF1-39DC7EAAD6B5}" destId="{3DC52B8C-8389-4E4E-B371-E43A47674D81}" srcOrd="0" destOrd="7" presId="urn:microsoft.com/office/officeart/2005/8/layout/list1"/>
    <dgm:cxn modelId="{19151034-C82A-0549-8D05-EE12B5506BAE}" type="presParOf" srcId="{7E7A9DA3-0B74-CD4D-9CA5-717AAF0CDD82}" destId="{FA83A3A9-51DE-A44C-BF77-A76386DE6EFB}" srcOrd="0" destOrd="0" presId="urn:microsoft.com/office/officeart/2005/8/layout/list1"/>
    <dgm:cxn modelId="{42C9A0CC-EBFE-FA4E-98DF-19DC2B72DCC5}" type="presParOf" srcId="{FA83A3A9-51DE-A44C-BF77-A76386DE6EFB}" destId="{7909D4F5-75FB-334B-BE92-80FC28308A26}" srcOrd="0" destOrd="0" presId="urn:microsoft.com/office/officeart/2005/8/layout/list1"/>
    <dgm:cxn modelId="{D884860A-1620-9745-BA49-699C86FDBE2B}" type="presParOf" srcId="{FA83A3A9-51DE-A44C-BF77-A76386DE6EFB}" destId="{8A6A03DF-2B72-9744-8EE8-EACD0A8CD2EA}" srcOrd="1" destOrd="0" presId="urn:microsoft.com/office/officeart/2005/8/layout/list1"/>
    <dgm:cxn modelId="{5AC1A25A-6E12-2844-8EE5-220AE933825F}" type="presParOf" srcId="{7E7A9DA3-0B74-CD4D-9CA5-717AAF0CDD82}" destId="{D8526073-E999-2145-9868-0D5B52F236AB}" srcOrd="1" destOrd="0" presId="urn:microsoft.com/office/officeart/2005/8/layout/list1"/>
    <dgm:cxn modelId="{9EE0D386-F584-E74F-BA38-4A86DFB84FBE}" type="presParOf" srcId="{7E7A9DA3-0B74-CD4D-9CA5-717AAF0CDD82}" destId="{3DC52B8C-8389-4E4E-B371-E43A47674D8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253222-F0E1-43DC-9009-C62D43613DCB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795E60B-1FCF-4A9A-A099-A7CB9D98C3C8}">
      <dgm:prSet/>
      <dgm:spPr/>
      <dgm:t>
        <a:bodyPr/>
        <a:lstStyle/>
        <a:p>
          <a:r>
            <a:rPr lang="sk-SK"/>
            <a:t>Verejná správa</a:t>
          </a:r>
          <a:endParaRPr lang="en-US"/>
        </a:p>
      </dgm:t>
    </dgm:pt>
    <dgm:pt modelId="{2108F71D-69E7-48F9-BADA-8C141633D224}" type="parTrans" cxnId="{EB37D724-ABDF-4F83-828A-88B5C97BA20B}">
      <dgm:prSet/>
      <dgm:spPr/>
      <dgm:t>
        <a:bodyPr/>
        <a:lstStyle/>
        <a:p>
          <a:endParaRPr lang="en-US"/>
        </a:p>
      </dgm:t>
    </dgm:pt>
    <dgm:pt modelId="{7F079697-7258-49B1-B597-8654C603FB5E}" type="sibTrans" cxnId="{EB37D724-ABDF-4F83-828A-88B5C97BA20B}">
      <dgm:prSet/>
      <dgm:spPr/>
      <dgm:t>
        <a:bodyPr/>
        <a:lstStyle/>
        <a:p>
          <a:endParaRPr lang="en-US"/>
        </a:p>
      </dgm:t>
    </dgm:pt>
    <dgm:pt modelId="{2377A071-2B52-4801-BF45-712DF356CCF9}">
      <dgm:prSet/>
      <dgm:spPr/>
      <dgm:t>
        <a:bodyPr/>
        <a:lstStyle/>
        <a:p>
          <a:r>
            <a:rPr lang="sk-SK"/>
            <a:t>Stredné školy (študenti a učitelia)</a:t>
          </a:r>
          <a:endParaRPr lang="en-US"/>
        </a:p>
      </dgm:t>
    </dgm:pt>
    <dgm:pt modelId="{87D27ADB-9D76-4501-B13F-8DB275111C57}" type="parTrans" cxnId="{EBAFB798-8FCC-4292-AD45-C8FED14CDAEF}">
      <dgm:prSet/>
      <dgm:spPr/>
      <dgm:t>
        <a:bodyPr/>
        <a:lstStyle/>
        <a:p>
          <a:endParaRPr lang="en-US"/>
        </a:p>
      </dgm:t>
    </dgm:pt>
    <dgm:pt modelId="{81D371DB-301C-46E6-AC3A-5D958396BDA3}" type="sibTrans" cxnId="{EBAFB798-8FCC-4292-AD45-C8FED14CDAEF}">
      <dgm:prSet/>
      <dgm:spPr/>
      <dgm:t>
        <a:bodyPr/>
        <a:lstStyle/>
        <a:p>
          <a:endParaRPr lang="en-US"/>
        </a:p>
      </dgm:t>
    </dgm:pt>
    <dgm:pt modelId="{DB6F7A1E-5059-4E38-8B12-0ADBAE19C773}">
      <dgm:prSet/>
      <dgm:spPr/>
      <dgm:t>
        <a:bodyPr/>
        <a:lstStyle/>
        <a:p>
          <a:r>
            <a:rPr lang="sk-SK"/>
            <a:t>Široká verejnosť</a:t>
          </a:r>
          <a:endParaRPr lang="en-US"/>
        </a:p>
      </dgm:t>
    </dgm:pt>
    <dgm:pt modelId="{833EDD87-0A57-4BEE-83C0-68BE65C34F1B}" type="parTrans" cxnId="{31049481-82D2-4CE8-8F43-AEDCD1F0416A}">
      <dgm:prSet/>
      <dgm:spPr/>
      <dgm:t>
        <a:bodyPr/>
        <a:lstStyle/>
        <a:p>
          <a:endParaRPr lang="en-US"/>
        </a:p>
      </dgm:t>
    </dgm:pt>
    <dgm:pt modelId="{76224F1A-29FB-477B-8364-B8FA278D06B0}" type="sibTrans" cxnId="{31049481-82D2-4CE8-8F43-AEDCD1F0416A}">
      <dgm:prSet/>
      <dgm:spPr/>
      <dgm:t>
        <a:bodyPr/>
        <a:lstStyle/>
        <a:p>
          <a:endParaRPr lang="en-US"/>
        </a:p>
      </dgm:t>
    </dgm:pt>
    <dgm:pt modelId="{1E736A96-89E7-B14D-A998-5B155A850F79}" type="pres">
      <dgm:prSet presAssocID="{CC253222-F0E1-43DC-9009-C62D43613DC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2E4B4CD-20A3-D74C-ACBE-6BD5A5FCDC38}" type="pres">
      <dgm:prSet presAssocID="{2795E60B-1FCF-4A9A-A099-A7CB9D98C3C8}" presName="hierRoot1" presStyleCnt="0"/>
      <dgm:spPr/>
    </dgm:pt>
    <dgm:pt modelId="{7AFFF5C5-9EA6-634D-A51E-08E31DB2EF0F}" type="pres">
      <dgm:prSet presAssocID="{2795E60B-1FCF-4A9A-A099-A7CB9D98C3C8}" presName="composite" presStyleCnt="0"/>
      <dgm:spPr/>
    </dgm:pt>
    <dgm:pt modelId="{86C5FDD0-76F2-EC45-ADBE-223C39700D2B}" type="pres">
      <dgm:prSet presAssocID="{2795E60B-1FCF-4A9A-A099-A7CB9D98C3C8}" presName="background" presStyleLbl="node0" presStyleIdx="0" presStyleCnt="3"/>
      <dgm:spPr/>
    </dgm:pt>
    <dgm:pt modelId="{FF475D5F-6B2E-1642-BA11-71E7CE828DD0}" type="pres">
      <dgm:prSet presAssocID="{2795E60B-1FCF-4A9A-A099-A7CB9D98C3C8}" presName="text" presStyleLbl="fgAcc0" presStyleIdx="0" presStyleCnt="3">
        <dgm:presLayoutVars>
          <dgm:chPref val="3"/>
        </dgm:presLayoutVars>
      </dgm:prSet>
      <dgm:spPr/>
    </dgm:pt>
    <dgm:pt modelId="{C698450B-1199-E242-99FE-5D59102D2ABA}" type="pres">
      <dgm:prSet presAssocID="{2795E60B-1FCF-4A9A-A099-A7CB9D98C3C8}" presName="hierChild2" presStyleCnt="0"/>
      <dgm:spPr/>
    </dgm:pt>
    <dgm:pt modelId="{95FEB765-DDDC-2D45-A92C-D32511E53628}" type="pres">
      <dgm:prSet presAssocID="{2377A071-2B52-4801-BF45-712DF356CCF9}" presName="hierRoot1" presStyleCnt="0"/>
      <dgm:spPr/>
    </dgm:pt>
    <dgm:pt modelId="{4AA979E7-F246-964B-928A-293198AB6A24}" type="pres">
      <dgm:prSet presAssocID="{2377A071-2B52-4801-BF45-712DF356CCF9}" presName="composite" presStyleCnt="0"/>
      <dgm:spPr/>
    </dgm:pt>
    <dgm:pt modelId="{BB7B7CD0-80B3-0248-9600-8769CC8C4823}" type="pres">
      <dgm:prSet presAssocID="{2377A071-2B52-4801-BF45-712DF356CCF9}" presName="background" presStyleLbl="node0" presStyleIdx="1" presStyleCnt="3"/>
      <dgm:spPr/>
    </dgm:pt>
    <dgm:pt modelId="{CB981A7A-8121-FA4A-810F-8233D4A188E4}" type="pres">
      <dgm:prSet presAssocID="{2377A071-2B52-4801-BF45-712DF356CCF9}" presName="text" presStyleLbl="fgAcc0" presStyleIdx="1" presStyleCnt="3">
        <dgm:presLayoutVars>
          <dgm:chPref val="3"/>
        </dgm:presLayoutVars>
      </dgm:prSet>
      <dgm:spPr/>
    </dgm:pt>
    <dgm:pt modelId="{D61E2D94-C2A8-5742-95B9-A7226A35A3DD}" type="pres">
      <dgm:prSet presAssocID="{2377A071-2B52-4801-BF45-712DF356CCF9}" presName="hierChild2" presStyleCnt="0"/>
      <dgm:spPr/>
    </dgm:pt>
    <dgm:pt modelId="{0AE0CC89-0270-7544-8BDF-268E627B0F48}" type="pres">
      <dgm:prSet presAssocID="{DB6F7A1E-5059-4E38-8B12-0ADBAE19C773}" presName="hierRoot1" presStyleCnt="0"/>
      <dgm:spPr/>
    </dgm:pt>
    <dgm:pt modelId="{18C9D049-8983-4E49-8AA1-E90CC47A296F}" type="pres">
      <dgm:prSet presAssocID="{DB6F7A1E-5059-4E38-8B12-0ADBAE19C773}" presName="composite" presStyleCnt="0"/>
      <dgm:spPr/>
    </dgm:pt>
    <dgm:pt modelId="{50C8DA99-2AC3-B641-8554-475A2AABA3DF}" type="pres">
      <dgm:prSet presAssocID="{DB6F7A1E-5059-4E38-8B12-0ADBAE19C773}" presName="background" presStyleLbl="node0" presStyleIdx="2" presStyleCnt="3"/>
      <dgm:spPr/>
    </dgm:pt>
    <dgm:pt modelId="{E67DDA8B-C0D6-3841-BA35-83B6CC0BF68D}" type="pres">
      <dgm:prSet presAssocID="{DB6F7A1E-5059-4E38-8B12-0ADBAE19C773}" presName="text" presStyleLbl="fgAcc0" presStyleIdx="2" presStyleCnt="3">
        <dgm:presLayoutVars>
          <dgm:chPref val="3"/>
        </dgm:presLayoutVars>
      </dgm:prSet>
      <dgm:spPr/>
    </dgm:pt>
    <dgm:pt modelId="{09006FF6-218F-6143-956E-54D3CF48E5A4}" type="pres">
      <dgm:prSet presAssocID="{DB6F7A1E-5059-4E38-8B12-0ADBAE19C773}" presName="hierChild2" presStyleCnt="0"/>
      <dgm:spPr/>
    </dgm:pt>
  </dgm:ptLst>
  <dgm:cxnLst>
    <dgm:cxn modelId="{EB37D724-ABDF-4F83-828A-88B5C97BA20B}" srcId="{CC253222-F0E1-43DC-9009-C62D43613DCB}" destId="{2795E60B-1FCF-4A9A-A099-A7CB9D98C3C8}" srcOrd="0" destOrd="0" parTransId="{2108F71D-69E7-48F9-BADA-8C141633D224}" sibTransId="{7F079697-7258-49B1-B597-8654C603FB5E}"/>
    <dgm:cxn modelId="{E1255038-A0F6-984F-956E-04D1CDAB6FAE}" type="presOf" srcId="{CC253222-F0E1-43DC-9009-C62D43613DCB}" destId="{1E736A96-89E7-B14D-A998-5B155A850F79}" srcOrd="0" destOrd="0" presId="urn:microsoft.com/office/officeart/2005/8/layout/hierarchy1"/>
    <dgm:cxn modelId="{F9A16A41-A9F1-884A-B7C8-7DE0F0BFFC5A}" type="presOf" srcId="{2377A071-2B52-4801-BF45-712DF356CCF9}" destId="{CB981A7A-8121-FA4A-810F-8233D4A188E4}" srcOrd="0" destOrd="0" presId="urn:microsoft.com/office/officeart/2005/8/layout/hierarchy1"/>
    <dgm:cxn modelId="{2CC8D65C-6A0E-0A4F-838A-BB3340DD8F2A}" type="presOf" srcId="{2795E60B-1FCF-4A9A-A099-A7CB9D98C3C8}" destId="{FF475D5F-6B2E-1642-BA11-71E7CE828DD0}" srcOrd="0" destOrd="0" presId="urn:microsoft.com/office/officeart/2005/8/layout/hierarchy1"/>
    <dgm:cxn modelId="{A2A4C976-B61F-AB40-A9C6-4F0E247F469B}" type="presOf" srcId="{DB6F7A1E-5059-4E38-8B12-0ADBAE19C773}" destId="{E67DDA8B-C0D6-3841-BA35-83B6CC0BF68D}" srcOrd="0" destOrd="0" presId="urn:microsoft.com/office/officeart/2005/8/layout/hierarchy1"/>
    <dgm:cxn modelId="{31049481-82D2-4CE8-8F43-AEDCD1F0416A}" srcId="{CC253222-F0E1-43DC-9009-C62D43613DCB}" destId="{DB6F7A1E-5059-4E38-8B12-0ADBAE19C773}" srcOrd="2" destOrd="0" parTransId="{833EDD87-0A57-4BEE-83C0-68BE65C34F1B}" sibTransId="{76224F1A-29FB-477B-8364-B8FA278D06B0}"/>
    <dgm:cxn modelId="{EBAFB798-8FCC-4292-AD45-C8FED14CDAEF}" srcId="{CC253222-F0E1-43DC-9009-C62D43613DCB}" destId="{2377A071-2B52-4801-BF45-712DF356CCF9}" srcOrd="1" destOrd="0" parTransId="{87D27ADB-9D76-4501-B13F-8DB275111C57}" sibTransId="{81D371DB-301C-46E6-AC3A-5D958396BDA3}"/>
    <dgm:cxn modelId="{ECCBF1B4-75DF-3642-ACEB-ECD73AF0DB2B}" type="presParOf" srcId="{1E736A96-89E7-B14D-A998-5B155A850F79}" destId="{92E4B4CD-20A3-D74C-ACBE-6BD5A5FCDC38}" srcOrd="0" destOrd="0" presId="urn:microsoft.com/office/officeart/2005/8/layout/hierarchy1"/>
    <dgm:cxn modelId="{0B49E5C2-80B4-3E47-AC43-8FAA41F6D910}" type="presParOf" srcId="{92E4B4CD-20A3-D74C-ACBE-6BD5A5FCDC38}" destId="{7AFFF5C5-9EA6-634D-A51E-08E31DB2EF0F}" srcOrd="0" destOrd="0" presId="urn:microsoft.com/office/officeart/2005/8/layout/hierarchy1"/>
    <dgm:cxn modelId="{70F063D6-4AD3-6A4B-8063-752E7E866B0C}" type="presParOf" srcId="{7AFFF5C5-9EA6-634D-A51E-08E31DB2EF0F}" destId="{86C5FDD0-76F2-EC45-ADBE-223C39700D2B}" srcOrd="0" destOrd="0" presId="urn:microsoft.com/office/officeart/2005/8/layout/hierarchy1"/>
    <dgm:cxn modelId="{02AD2831-8453-924B-A605-36C3E7A2FEA9}" type="presParOf" srcId="{7AFFF5C5-9EA6-634D-A51E-08E31DB2EF0F}" destId="{FF475D5F-6B2E-1642-BA11-71E7CE828DD0}" srcOrd="1" destOrd="0" presId="urn:microsoft.com/office/officeart/2005/8/layout/hierarchy1"/>
    <dgm:cxn modelId="{AA61BC77-AC39-F543-B8F8-B8895A91A172}" type="presParOf" srcId="{92E4B4CD-20A3-D74C-ACBE-6BD5A5FCDC38}" destId="{C698450B-1199-E242-99FE-5D59102D2ABA}" srcOrd="1" destOrd="0" presId="urn:microsoft.com/office/officeart/2005/8/layout/hierarchy1"/>
    <dgm:cxn modelId="{5C05C774-0363-1646-A361-129C67652DD4}" type="presParOf" srcId="{1E736A96-89E7-B14D-A998-5B155A850F79}" destId="{95FEB765-DDDC-2D45-A92C-D32511E53628}" srcOrd="1" destOrd="0" presId="urn:microsoft.com/office/officeart/2005/8/layout/hierarchy1"/>
    <dgm:cxn modelId="{6D403D9C-E0BB-314B-A967-79634311CB5F}" type="presParOf" srcId="{95FEB765-DDDC-2D45-A92C-D32511E53628}" destId="{4AA979E7-F246-964B-928A-293198AB6A24}" srcOrd="0" destOrd="0" presId="urn:microsoft.com/office/officeart/2005/8/layout/hierarchy1"/>
    <dgm:cxn modelId="{9E507851-0C78-CC47-9BE5-2C70945338F4}" type="presParOf" srcId="{4AA979E7-F246-964B-928A-293198AB6A24}" destId="{BB7B7CD0-80B3-0248-9600-8769CC8C4823}" srcOrd="0" destOrd="0" presId="urn:microsoft.com/office/officeart/2005/8/layout/hierarchy1"/>
    <dgm:cxn modelId="{21E3E793-AE81-4442-8F21-D543CBA3850F}" type="presParOf" srcId="{4AA979E7-F246-964B-928A-293198AB6A24}" destId="{CB981A7A-8121-FA4A-810F-8233D4A188E4}" srcOrd="1" destOrd="0" presId="urn:microsoft.com/office/officeart/2005/8/layout/hierarchy1"/>
    <dgm:cxn modelId="{24AACB5F-45D3-194B-B740-0CF274E13FE1}" type="presParOf" srcId="{95FEB765-DDDC-2D45-A92C-D32511E53628}" destId="{D61E2D94-C2A8-5742-95B9-A7226A35A3DD}" srcOrd="1" destOrd="0" presId="urn:microsoft.com/office/officeart/2005/8/layout/hierarchy1"/>
    <dgm:cxn modelId="{CDC0FC4C-E89C-F240-9BAC-4B869475FAA4}" type="presParOf" srcId="{1E736A96-89E7-B14D-A998-5B155A850F79}" destId="{0AE0CC89-0270-7544-8BDF-268E627B0F48}" srcOrd="2" destOrd="0" presId="urn:microsoft.com/office/officeart/2005/8/layout/hierarchy1"/>
    <dgm:cxn modelId="{AB465DB5-1B78-1847-9801-A2AB00D35B4B}" type="presParOf" srcId="{0AE0CC89-0270-7544-8BDF-268E627B0F48}" destId="{18C9D049-8983-4E49-8AA1-E90CC47A296F}" srcOrd="0" destOrd="0" presId="urn:microsoft.com/office/officeart/2005/8/layout/hierarchy1"/>
    <dgm:cxn modelId="{A567A26D-A34A-2A43-884E-AA2FE3D39D04}" type="presParOf" srcId="{18C9D049-8983-4E49-8AA1-E90CC47A296F}" destId="{50C8DA99-2AC3-B641-8554-475A2AABA3DF}" srcOrd="0" destOrd="0" presId="urn:microsoft.com/office/officeart/2005/8/layout/hierarchy1"/>
    <dgm:cxn modelId="{81C916E2-2BCA-224A-B001-753CA2BB0BC6}" type="presParOf" srcId="{18C9D049-8983-4E49-8AA1-E90CC47A296F}" destId="{E67DDA8B-C0D6-3841-BA35-83B6CC0BF68D}" srcOrd="1" destOrd="0" presId="urn:microsoft.com/office/officeart/2005/8/layout/hierarchy1"/>
    <dgm:cxn modelId="{B119C65C-26A8-C14F-8A24-FBEB706755A0}" type="presParOf" srcId="{0AE0CC89-0270-7544-8BDF-268E627B0F48}" destId="{09006FF6-218F-6143-956E-54D3CF48E5A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3EC814-0651-4184-B552-A45A31D9DB1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2E9D258-7443-4B6A-B0FE-2CCD652ADBF0}">
      <dgm:prSet/>
      <dgm:spPr/>
      <dgm:t>
        <a:bodyPr/>
        <a:lstStyle/>
        <a:p>
          <a:r>
            <a:rPr lang="sk-SK"/>
            <a:t>Mendelova univerzita (CZ)</a:t>
          </a:r>
          <a:endParaRPr lang="en-US"/>
        </a:p>
      </dgm:t>
    </dgm:pt>
    <dgm:pt modelId="{969ADBED-9141-4024-9F23-156997C9DEBE}" type="parTrans" cxnId="{38AFBAF4-DED0-4504-90A7-FA4F2D7EA6F5}">
      <dgm:prSet/>
      <dgm:spPr/>
      <dgm:t>
        <a:bodyPr/>
        <a:lstStyle/>
        <a:p>
          <a:endParaRPr lang="en-US"/>
        </a:p>
      </dgm:t>
    </dgm:pt>
    <dgm:pt modelId="{CDD8412B-3BD6-494C-9E5B-C44596D4E511}" type="sibTrans" cxnId="{38AFBAF4-DED0-4504-90A7-FA4F2D7EA6F5}">
      <dgm:prSet/>
      <dgm:spPr/>
      <dgm:t>
        <a:bodyPr/>
        <a:lstStyle/>
        <a:p>
          <a:endParaRPr lang="en-US"/>
        </a:p>
      </dgm:t>
    </dgm:pt>
    <dgm:pt modelId="{E9C343A4-8B56-4595-8783-8580D2A23E4B}">
      <dgm:prSet/>
      <dgm:spPr/>
      <dgm:t>
        <a:bodyPr/>
        <a:lstStyle/>
        <a:p>
          <a:r>
            <a:rPr lang="sk-SK"/>
            <a:t>ČVUT (CZ)</a:t>
          </a:r>
          <a:endParaRPr lang="en-US"/>
        </a:p>
      </dgm:t>
    </dgm:pt>
    <dgm:pt modelId="{7BFEAB17-7085-48F3-AA8C-3B97880A6828}" type="parTrans" cxnId="{4B60ABC6-A3B0-4BAB-8F7C-FBC3EE3FDB5E}">
      <dgm:prSet/>
      <dgm:spPr/>
      <dgm:t>
        <a:bodyPr/>
        <a:lstStyle/>
        <a:p>
          <a:endParaRPr lang="en-US"/>
        </a:p>
      </dgm:t>
    </dgm:pt>
    <dgm:pt modelId="{9F3CADC5-2C04-44AC-8E56-0263E402B558}" type="sibTrans" cxnId="{4B60ABC6-A3B0-4BAB-8F7C-FBC3EE3FDB5E}">
      <dgm:prSet/>
      <dgm:spPr/>
      <dgm:t>
        <a:bodyPr/>
        <a:lstStyle/>
        <a:p>
          <a:endParaRPr lang="en-US"/>
        </a:p>
      </dgm:t>
    </dgm:pt>
    <dgm:pt modelId="{5E746254-6D14-45E9-B36D-B41AC078A9CF}">
      <dgm:prSet/>
      <dgm:spPr/>
      <dgm:t>
        <a:bodyPr/>
        <a:lstStyle/>
        <a:p>
          <a:r>
            <a:rPr lang="sk-SK"/>
            <a:t>Erasmus projekty</a:t>
          </a:r>
          <a:endParaRPr lang="en-US"/>
        </a:p>
      </dgm:t>
    </dgm:pt>
    <dgm:pt modelId="{B0D431B3-563E-418F-AA38-01B50608EA51}" type="parTrans" cxnId="{589B83CF-0C57-455E-8BC6-7EF35F9980C9}">
      <dgm:prSet/>
      <dgm:spPr/>
      <dgm:t>
        <a:bodyPr/>
        <a:lstStyle/>
        <a:p>
          <a:endParaRPr lang="en-US"/>
        </a:p>
      </dgm:t>
    </dgm:pt>
    <dgm:pt modelId="{E92D92EF-5754-44E9-87BC-419F96B99535}" type="sibTrans" cxnId="{589B83CF-0C57-455E-8BC6-7EF35F9980C9}">
      <dgm:prSet/>
      <dgm:spPr/>
      <dgm:t>
        <a:bodyPr/>
        <a:lstStyle/>
        <a:p>
          <a:endParaRPr lang="en-US"/>
        </a:p>
      </dgm:t>
    </dgm:pt>
    <dgm:pt modelId="{72B8E2EC-E86E-0C42-90E7-6C45F65C0C61}" type="pres">
      <dgm:prSet presAssocID="{563EC814-0651-4184-B552-A45A31D9DB13}" presName="linear" presStyleCnt="0">
        <dgm:presLayoutVars>
          <dgm:dir/>
          <dgm:animLvl val="lvl"/>
          <dgm:resizeHandles val="exact"/>
        </dgm:presLayoutVars>
      </dgm:prSet>
      <dgm:spPr/>
    </dgm:pt>
    <dgm:pt modelId="{9CC3FACD-F962-AC42-8C48-CBB3497A9E3B}" type="pres">
      <dgm:prSet presAssocID="{32E9D258-7443-4B6A-B0FE-2CCD652ADBF0}" presName="parentLin" presStyleCnt="0"/>
      <dgm:spPr/>
    </dgm:pt>
    <dgm:pt modelId="{FF094EE3-24B0-9640-9724-017576B9D4EB}" type="pres">
      <dgm:prSet presAssocID="{32E9D258-7443-4B6A-B0FE-2CCD652ADBF0}" presName="parentLeftMargin" presStyleLbl="node1" presStyleIdx="0" presStyleCnt="3"/>
      <dgm:spPr/>
    </dgm:pt>
    <dgm:pt modelId="{E73A241D-005F-6543-87DB-7FFAFCAEBFE9}" type="pres">
      <dgm:prSet presAssocID="{32E9D258-7443-4B6A-B0FE-2CCD652ADBF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9EAF1F-5796-1B49-8557-EC5E6F278B6D}" type="pres">
      <dgm:prSet presAssocID="{32E9D258-7443-4B6A-B0FE-2CCD652ADBF0}" presName="negativeSpace" presStyleCnt="0"/>
      <dgm:spPr/>
    </dgm:pt>
    <dgm:pt modelId="{A01741EF-5F88-AA40-B2CA-689672FCF041}" type="pres">
      <dgm:prSet presAssocID="{32E9D258-7443-4B6A-B0FE-2CCD652ADBF0}" presName="childText" presStyleLbl="conFgAcc1" presStyleIdx="0" presStyleCnt="3">
        <dgm:presLayoutVars>
          <dgm:bulletEnabled val="1"/>
        </dgm:presLayoutVars>
      </dgm:prSet>
      <dgm:spPr/>
    </dgm:pt>
    <dgm:pt modelId="{3387D848-C709-394D-A7D1-E63F3580B4CC}" type="pres">
      <dgm:prSet presAssocID="{CDD8412B-3BD6-494C-9E5B-C44596D4E511}" presName="spaceBetweenRectangles" presStyleCnt="0"/>
      <dgm:spPr/>
    </dgm:pt>
    <dgm:pt modelId="{EF3EDE49-C12B-B54C-B189-2FF0CF9F236F}" type="pres">
      <dgm:prSet presAssocID="{E9C343A4-8B56-4595-8783-8580D2A23E4B}" presName="parentLin" presStyleCnt="0"/>
      <dgm:spPr/>
    </dgm:pt>
    <dgm:pt modelId="{EDA76A59-D048-904D-8CA8-F8CEEB82973D}" type="pres">
      <dgm:prSet presAssocID="{E9C343A4-8B56-4595-8783-8580D2A23E4B}" presName="parentLeftMargin" presStyleLbl="node1" presStyleIdx="0" presStyleCnt="3"/>
      <dgm:spPr/>
    </dgm:pt>
    <dgm:pt modelId="{EE2B1555-8CA6-9240-8135-BD6E64BCBA11}" type="pres">
      <dgm:prSet presAssocID="{E9C343A4-8B56-4595-8783-8580D2A23E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65B848-F9E0-E14E-807A-2195C3564CA0}" type="pres">
      <dgm:prSet presAssocID="{E9C343A4-8B56-4595-8783-8580D2A23E4B}" presName="negativeSpace" presStyleCnt="0"/>
      <dgm:spPr/>
    </dgm:pt>
    <dgm:pt modelId="{E4D5C749-C666-7E4D-B6BB-1FD7CB5B8902}" type="pres">
      <dgm:prSet presAssocID="{E9C343A4-8B56-4595-8783-8580D2A23E4B}" presName="childText" presStyleLbl="conFgAcc1" presStyleIdx="1" presStyleCnt="3">
        <dgm:presLayoutVars>
          <dgm:bulletEnabled val="1"/>
        </dgm:presLayoutVars>
      </dgm:prSet>
      <dgm:spPr/>
    </dgm:pt>
    <dgm:pt modelId="{0FC2FF29-D024-8345-9A5A-92A67EF5DABE}" type="pres">
      <dgm:prSet presAssocID="{9F3CADC5-2C04-44AC-8E56-0263E402B558}" presName="spaceBetweenRectangles" presStyleCnt="0"/>
      <dgm:spPr/>
    </dgm:pt>
    <dgm:pt modelId="{3CF4A90B-0A36-4B47-9351-7B234DE9BC63}" type="pres">
      <dgm:prSet presAssocID="{5E746254-6D14-45E9-B36D-B41AC078A9CF}" presName="parentLin" presStyleCnt="0"/>
      <dgm:spPr/>
    </dgm:pt>
    <dgm:pt modelId="{41D80D6F-9098-124D-A1EA-45B5DF34B6E0}" type="pres">
      <dgm:prSet presAssocID="{5E746254-6D14-45E9-B36D-B41AC078A9CF}" presName="parentLeftMargin" presStyleLbl="node1" presStyleIdx="1" presStyleCnt="3"/>
      <dgm:spPr/>
    </dgm:pt>
    <dgm:pt modelId="{2882959F-BF62-CC40-931D-0A01C5438263}" type="pres">
      <dgm:prSet presAssocID="{5E746254-6D14-45E9-B36D-B41AC078A9C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BDFF861-94F4-924F-8EB9-9EA5BA722703}" type="pres">
      <dgm:prSet presAssocID="{5E746254-6D14-45E9-B36D-B41AC078A9CF}" presName="negativeSpace" presStyleCnt="0"/>
      <dgm:spPr/>
    </dgm:pt>
    <dgm:pt modelId="{AE259AD7-FDFA-504F-8F37-412AB7FFE968}" type="pres">
      <dgm:prSet presAssocID="{5E746254-6D14-45E9-B36D-B41AC078A9C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918AD8F-DA64-DD48-9297-AF73633586EB}" type="presOf" srcId="{563EC814-0651-4184-B552-A45A31D9DB13}" destId="{72B8E2EC-E86E-0C42-90E7-6C45F65C0C61}" srcOrd="0" destOrd="0" presId="urn:microsoft.com/office/officeart/2005/8/layout/list1"/>
    <dgm:cxn modelId="{7E879B90-1380-C44B-BC08-4962F55D7EAD}" type="presOf" srcId="{5E746254-6D14-45E9-B36D-B41AC078A9CF}" destId="{2882959F-BF62-CC40-931D-0A01C5438263}" srcOrd="1" destOrd="0" presId="urn:microsoft.com/office/officeart/2005/8/layout/list1"/>
    <dgm:cxn modelId="{BE2CB1AC-F74C-EA46-B1B0-D15FF144B6B8}" type="presOf" srcId="{32E9D258-7443-4B6A-B0FE-2CCD652ADBF0}" destId="{FF094EE3-24B0-9640-9724-017576B9D4EB}" srcOrd="0" destOrd="0" presId="urn:microsoft.com/office/officeart/2005/8/layout/list1"/>
    <dgm:cxn modelId="{2FC231C3-524C-5144-B26D-F3985480DBA7}" type="presOf" srcId="{E9C343A4-8B56-4595-8783-8580D2A23E4B}" destId="{EDA76A59-D048-904D-8CA8-F8CEEB82973D}" srcOrd="0" destOrd="0" presId="urn:microsoft.com/office/officeart/2005/8/layout/list1"/>
    <dgm:cxn modelId="{BD30D1C5-250A-8747-9E05-EF10335824A4}" type="presOf" srcId="{E9C343A4-8B56-4595-8783-8580D2A23E4B}" destId="{EE2B1555-8CA6-9240-8135-BD6E64BCBA11}" srcOrd="1" destOrd="0" presId="urn:microsoft.com/office/officeart/2005/8/layout/list1"/>
    <dgm:cxn modelId="{4B60ABC6-A3B0-4BAB-8F7C-FBC3EE3FDB5E}" srcId="{563EC814-0651-4184-B552-A45A31D9DB13}" destId="{E9C343A4-8B56-4595-8783-8580D2A23E4B}" srcOrd="1" destOrd="0" parTransId="{7BFEAB17-7085-48F3-AA8C-3B97880A6828}" sibTransId="{9F3CADC5-2C04-44AC-8E56-0263E402B558}"/>
    <dgm:cxn modelId="{8AC4DCC9-29E0-6646-9F01-C0085F85CF0A}" type="presOf" srcId="{5E746254-6D14-45E9-B36D-B41AC078A9CF}" destId="{41D80D6F-9098-124D-A1EA-45B5DF34B6E0}" srcOrd="0" destOrd="0" presId="urn:microsoft.com/office/officeart/2005/8/layout/list1"/>
    <dgm:cxn modelId="{589B83CF-0C57-455E-8BC6-7EF35F9980C9}" srcId="{563EC814-0651-4184-B552-A45A31D9DB13}" destId="{5E746254-6D14-45E9-B36D-B41AC078A9CF}" srcOrd="2" destOrd="0" parTransId="{B0D431B3-563E-418F-AA38-01B50608EA51}" sibTransId="{E92D92EF-5754-44E9-87BC-419F96B99535}"/>
    <dgm:cxn modelId="{4F118AD2-59E4-CE4F-B7E4-BD454E1E16D0}" type="presOf" srcId="{32E9D258-7443-4B6A-B0FE-2CCD652ADBF0}" destId="{E73A241D-005F-6543-87DB-7FFAFCAEBFE9}" srcOrd="1" destOrd="0" presId="urn:microsoft.com/office/officeart/2005/8/layout/list1"/>
    <dgm:cxn modelId="{38AFBAF4-DED0-4504-90A7-FA4F2D7EA6F5}" srcId="{563EC814-0651-4184-B552-A45A31D9DB13}" destId="{32E9D258-7443-4B6A-B0FE-2CCD652ADBF0}" srcOrd="0" destOrd="0" parTransId="{969ADBED-9141-4024-9F23-156997C9DEBE}" sibTransId="{CDD8412B-3BD6-494C-9E5B-C44596D4E511}"/>
    <dgm:cxn modelId="{81D215D0-927A-6140-890A-926D792BE0B6}" type="presParOf" srcId="{72B8E2EC-E86E-0C42-90E7-6C45F65C0C61}" destId="{9CC3FACD-F962-AC42-8C48-CBB3497A9E3B}" srcOrd="0" destOrd="0" presId="urn:microsoft.com/office/officeart/2005/8/layout/list1"/>
    <dgm:cxn modelId="{6AF6A59E-F6F1-454F-B95A-FA2162C7C619}" type="presParOf" srcId="{9CC3FACD-F962-AC42-8C48-CBB3497A9E3B}" destId="{FF094EE3-24B0-9640-9724-017576B9D4EB}" srcOrd="0" destOrd="0" presId="urn:microsoft.com/office/officeart/2005/8/layout/list1"/>
    <dgm:cxn modelId="{F7CFB4AB-8329-FC4D-8534-F69CB8CF469B}" type="presParOf" srcId="{9CC3FACD-F962-AC42-8C48-CBB3497A9E3B}" destId="{E73A241D-005F-6543-87DB-7FFAFCAEBFE9}" srcOrd="1" destOrd="0" presId="urn:microsoft.com/office/officeart/2005/8/layout/list1"/>
    <dgm:cxn modelId="{36C097E1-0AEA-6549-8F7D-A20247A77A79}" type="presParOf" srcId="{72B8E2EC-E86E-0C42-90E7-6C45F65C0C61}" destId="{939EAF1F-5796-1B49-8557-EC5E6F278B6D}" srcOrd="1" destOrd="0" presId="urn:microsoft.com/office/officeart/2005/8/layout/list1"/>
    <dgm:cxn modelId="{B2E5BF7A-1B03-324C-8C8B-2AC4556233E2}" type="presParOf" srcId="{72B8E2EC-E86E-0C42-90E7-6C45F65C0C61}" destId="{A01741EF-5F88-AA40-B2CA-689672FCF041}" srcOrd="2" destOrd="0" presId="urn:microsoft.com/office/officeart/2005/8/layout/list1"/>
    <dgm:cxn modelId="{9399741A-9E09-E342-A897-30CA634D7D8A}" type="presParOf" srcId="{72B8E2EC-E86E-0C42-90E7-6C45F65C0C61}" destId="{3387D848-C709-394D-A7D1-E63F3580B4CC}" srcOrd="3" destOrd="0" presId="urn:microsoft.com/office/officeart/2005/8/layout/list1"/>
    <dgm:cxn modelId="{0B7E3656-3466-1A47-BBE2-A2CCC16C0D0C}" type="presParOf" srcId="{72B8E2EC-E86E-0C42-90E7-6C45F65C0C61}" destId="{EF3EDE49-C12B-B54C-B189-2FF0CF9F236F}" srcOrd="4" destOrd="0" presId="urn:microsoft.com/office/officeart/2005/8/layout/list1"/>
    <dgm:cxn modelId="{CCD06D93-3592-544E-9AEF-2B63E0E9D07F}" type="presParOf" srcId="{EF3EDE49-C12B-B54C-B189-2FF0CF9F236F}" destId="{EDA76A59-D048-904D-8CA8-F8CEEB82973D}" srcOrd="0" destOrd="0" presId="urn:microsoft.com/office/officeart/2005/8/layout/list1"/>
    <dgm:cxn modelId="{961F5CEA-3520-D943-AD15-28481E84DFE1}" type="presParOf" srcId="{EF3EDE49-C12B-B54C-B189-2FF0CF9F236F}" destId="{EE2B1555-8CA6-9240-8135-BD6E64BCBA11}" srcOrd="1" destOrd="0" presId="urn:microsoft.com/office/officeart/2005/8/layout/list1"/>
    <dgm:cxn modelId="{0D533D64-0DC4-F144-BC59-2FD82B9A2F28}" type="presParOf" srcId="{72B8E2EC-E86E-0C42-90E7-6C45F65C0C61}" destId="{F665B848-F9E0-E14E-807A-2195C3564CA0}" srcOrd="5" destOrd="0" presId="urn:microsoft.com/office/officeart/2005/8/layout/list1"/>
    <dgm:cxn modelId="{33FC5FE5-224D-E846-86F5-81FFA7C7E4EA}" type="presParOf" srcId="{72B8E2EC-E86E-0C42-90E7-6C45F65C0C61}" destId="{E4D5C749-C666-7E4D-B6BB-1FD7CB5B8902}" srcOrd="6" destOrd="0" presId="urn:microsoft.com/office/officeart/2005/8/layout/list1"/>
    <dgm:cxn modelId="{570DC97A-F6A9-EC4F-8E1A-B420559C02BD}" type="presParOf" srcId="{72B8E2EC-E86E-0C42-90E7-6C45F65C0C61}" destId="{0FC2FF29-D024-8345-9A5A-92A67EF5DABE}" srcOrd="7" destOrd="0" presId="urn:microsoft.com/office/officeart/2005/8/layout/list1"/>
    <dgm:cxn modelId="{3A791C31-0699-CA42-94E4-7C2B6E0A0C11}" type="presParOf" srcId="{72B8E2EC-E86E-0C42-90E7-6C45F65C0C61}" destId="{3CF4A90B-0A36-4B47-9351-7B234DE9BC63}" srcOrd="8" destOrd="0" presId="urn:microsoft.com/office/officeart/2005/8/layout/list1"/>
    <dgm:cxn modelId="{B88700AB-7CEC-5848-A0EF-5B56D88C2DB1}" type="presParOf" srcId="{3CF4A90B-0A36-4B47-9351-7B234DE9BC63}" destId="{41D80D6F-9098-124D-A1EA-45B5DF34B6E0}" srcOrd="0" destOrd="0" presId="urn:microsoft.com/office/officeart/2005/8/layout/list1"/>
    <dgm:cxn modelId="{18577354-D95C-3240-BC00-E6BFC78494DE}" type="presParOf" srcId="{3CF4A90B-0A36-4B47-9351-7B234DE9BC63}" destId="{2882959F-BF62-CC40-931D-0A01C5438263}" srcOrd="1" destOrd="0" presId="urn:microsoft.com/office/officeart/2005/8/layout/list1"/>
    <dgm:cxn modelId="{B37649FC-C1E1-3F46-9FAB-D629588FAE00}" type="presParOf" srcId="{72B8E2EC-E86E-0C42-90E7-6C45F65C0C61}" destId="{9BDFF861-94F4-924F-8EB9-9EA5BA722703}" srcOrd="9" destOrd="0" presId="urn:microsoft.com/office/officeart/2005/8/layout/list1"/>
    <dgm:cxn modelId="{3DDEC829-14BC-5542-8BEC-15424DA31C94}" type="presParOf" srcId="{72B8E2EC-E86E-0C42-90E7-6C45F65C0C61}" destId="{AE259AD7-FDFA-504F-8F37-412AB7FFE96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B0D50-75C8-1D4B-9B13-55B91B72114F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0E8C19-0730-C14A-A95C-0277C761EA93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Posilniť vzdelávanie v oblasti KIB</a:t>
          </a:r>
          <a:endParaRPr lang="en-US" sz="2800" kern="1200" dirty="0"/>
        </a:p>
      </dsp:txBody>
      <dsp:txXfrm>
        <a:off x="398656" y="1088253"/>
        <a:ext cx="2959127" cy="1837317"/>
      </dsp:txXfrm>
    </dsp:sp>
    <dsp:sp modelId="{7FEDED22-6839-704C-8267-2EFA57774994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D2FDE-0740-494A-ACD7-81D99005658C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/>
            <a:t>Vybudovať moderné centrum</a:t>
          </a:r>
          <a:endParaRPr lang="en-US" sz="2800" kern="1200"/>
        </a:p>
      </dsp:txBody>
      <dsp:txXfrm>
        <a:off x="4155097" y="1088253"/>
        <a:ext cx="2959127" cy="1837317"/>
      </dsp:txXfrm>
    </dsp:sp>
    <dsp:sp modelId="{0F050297-D500-FF40-BCF9-732DEC0BF7F4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BB3B3-3E12-704B-A986-AD59444FBC1A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 dirty="0"/>
            <a:t>Školenia a workshopy pre rôzne cieľové skupiny</a:t>
          </a:r>
          <a:endParaRPr lang="en-US" sz="2800" kern="1200" dirty="0"/>
        </a:p>
      </dsp:txBody>
      <dsp:txXfrm>
        <a:off x="7911539" y="1088253"/>
        <a:ext cx="2959127" cy="1837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52B8C-8389-4E4E-B371-E43A47674D81}">
      <dsp:nvSpPr>
        <dsp:cNvPr id="0" name=""/>
        <dsp:cNvSpPr/>
      </dsp:nvSpPr>
      <dsp:spPr>
        <a:xfrm>
          <a:off x="0" y="342909"/>
          <a:ext cx="9724031" cy="330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4693" tIns="437388" rIns="754693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Vybudovanie laboratória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Tvorba metodík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Príprava materiálov a dokumentácie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Výskum a doktorandské témy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Expertná činnosť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Celoživotné vzdelávanie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Zvyšovanie odbornosti personálu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2100" kern="1200"/>
            <a:t>Spolupráca so zahraničím</a:t>
          </a:r>
          <a:endParaRPr lang="en-US" sz="2100" kern="1200"/>
        </a:p>
      </dsp:txBody>
      <dsp:txXfrm>
        <a:off x="0" y="342909"/>
        <a:ext cx="9724031" cy="3307500"/>
      </dsp:txXfrm>
    </dsp:sp>
    <dsp:sp modelId="{8A6A03DF-2B72-9744-8EE8-EACD0A8CD2EA}">
      <dsp:nvSpPr>
        <dsp:cNvPr id="0" name=""/>
        <dsp:cNvSpPr/>
      </dsp:nvSpPr>
      <dsp:spPr>
        <a:xfrm>
          <a:off x="486201" y="32949"/>
          <a:ext cx="6806821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82" tIns="0" rIns="257282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100" b="1" kern="1200" dirty="0"/>
            <a:t>8 hlavných aktivít:</a:t>
          </a:r>
          <a:endParaRPr lang="en-US" sz="2100" kern="1200" dirty="0"/>
        </a:p>
      </dsp:txBody>
      <dsp:txXfrm>
        <a:off x="516463" y="63211"/>
        <a:ext cx="6746297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5FDD0-76F2-EC45-ADBE-223C39700D2B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475D5F-6B2E-1642-BA11-71E7CE828DD0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600" kern="1200"/>
            <a:t>Verejná správa</a:t>
          </a:r>
          <a:endParaRPr lang="en-US" sz="3600" kern="1200"/>
        </a:p>
      </dsp:txBody>
      <dsp:txXfrm>
        <a:off x="398656" y="1088253"/>
        <a:ext cx="2959127" cy="1837317"/>
      </dsp:txXfrm>
    </dsp:sp>
    <dsp:sp modelId="{BB7B7CD0-80B3-0248-9600-8769CC8C4823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981A7A-8121-FA4A-810F-8233D4A188E4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600" kern="1200"/>
            <a:t>Stredné školy (študenti a učitelia)</a:t>
          </a:r>
          <a:endParaRPr lang="en-US" sz="3600" kern="1200"/>
        </a:p>
      </dsp:txBody>
      <dsp:txXfrm>
        <a:off x="4155097" y="1088253"/>
        <a:ext cx="2959127" cy="1837317"/>
      </dsp:txXfrm>
    </dsp:sp>
    <dsp:sp modelId="{50C8DA99-2AC3-B641-8554-475A2AABA3DF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DDA8B-C0D6-3841-BA35-83B6CC0BF68D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600" kern="1200"/>
            <a:t>Široká verejnosť</a:t>
          </a:r>
          <a:endParaRPr lang="en-US" sz="3600" kern="1200"/>
        </a:p>
      </dsp:txBody>
      <dsp:txXfrm>
        <a:off x="7911539" y="1088253"/>
        <a:ext cx="2959127" cy="1837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741EF-5F88-AA40-B2CA-689672FCF041}">
      <dsp:nvSpPr>
        <dsp:cNvPr id="0" name=""/>
        <dsp:cNvSpPr/>
      </dsp:nvSpPr>
      <dsp:spPr>
        <a:xfrm>
          <a:off x="0" y="425439"/>
          <a:ext cx="9724031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3A241D-005F-6543-87DB-7FFAFCAEBFE9}">
      <dsp:nvSpPr>
        <dsp:cNvPr id="0" name=""/>
        <dsp:cNvSpPr/>
      </dsp:nvSpPr>
      <dsp:spPr>
        <a:xfrm>
          <a:off x="486201" y="12159"/>
          <a:ext cx="6806821" cy="826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82" tIns="0" rIns="25728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/>
            <a:t>Mendelova univerzita (CZ)</a:t>
          </a:r>
          <a:endParaRPr lang="en-US" sz="2800" kern="1200"/>
        </a:p>
      </dsp:txBody>
      <dsp:txXfrm>
        <a:off x="526550" y="52508"/>
        <a:ext cx="6726123" cy="745861"/>
      </dsp:txXfrm>
    </dsp:sp>
    <dsp:sp modelId="{E4D5C749-C666-7E4D-B6BB-1FD7CB5B8902}">
      <dsp:nvSpPr>
        <dsp:cNvPr id="0" name=""/>
        <dsp:cNvSpPr/>
      </dsp:nvSpPr>
      <dsp:spPr>
        <a:xfrm>
          <a:off x="0" y="1695519"/>
          <a:ext cx="9724031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B1555-8CA6-9240-8135-BD6E64BCBA11}">
      <dsp:nvSpPr>
        <dsp:cNvPr id="0" name=""/>
        <dsp:cNvSpPr/>
      </dsp:nvSpPr>
      <dsp:spPr>
        <a:xfrm>
          <a:off x="486201" y="1282239"/>
          <a:ext cx="6806821" cy="826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82" tIns="0" rIns="25728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/>
            <a:t>ČVUT (CZ)</a:t>
          </a:r>
          <a:endParaRPr lang="en-US" sz="2800" kern="1200"/>
        </a:p>
      </dsp:txBody>
      <dsp:txXfrm>
        <a:off x="526550" y="1322588"/>
        <a:ext cx="6726123" cy="745861"/>
      </dsp:txXfrm>
    </dsp:sp>
    <dsp:sp modelId="{AE259AD7-FDFA-504F-8F37-412AB7FFE968}">
      <dsp:nvSpPr>
        <dsp:cNvPr id="0" name=""/>
        <dsp:cNvSpPr/>
      </dsp:nvSpPr>
      <dsp:spPr>
        <a:xfrm>
          <a:off x="0" y="2965598"/>
          <a:ext cx="9724031" cy="70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82959F-BF62-CC40-931D-0A01C5438263}">
      <dsp:nvSpPr>
        <dsp:cNvPr id="0" name=""/>
        <dsp:cNvSpPr/>
      </dsp:nvSpPr>
      <dsp:spPr>
        <a:xfrm>
          <a:off x="486201" y="2552319"/>
          <a:ext cx="6806821" cy="826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282" tIns="0" rIns="25728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/>
            <a:t>Erasmus projekty</a:t>
          </a:r>
          <a:endParaRPr lang="en-US" sz="2800" kern="1200"/>
        </a:p>
      </dsp:txBody>
      <dsp:txXfrm>
        <a:off x="526550" y="2592668"/>
        <a:ext cx="6726123" cy="745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8F325-8511-6946-AF58-C78A5F30C53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303E3-31E0-B94A-BD04-48FE20008E1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875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95507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23E9F-0FBD-F3AF-A612-62250337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9F3839-FDDC-FF49-EAE0-AF45B7C61D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69BB6-8807-8B7E-87EB-E5A1554DDD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Obsah</a:t>
            </a:r>
            <a:r>
              <a:rPr lang="en-GB" dirty="0"/>
              <a:t> a </a:t>
            </a:r>
            <a:r>
              <a:rPr lang="en-GB" dirty="0" err="1"/>
              <a:t>formu</a:t>
            </a:r>
            <a:r>
              <a:rPr lang="en-GB" dirty="0"/>
              <a:t> </a:t>
            </a:r>
            <a:r>
              <a:rPr lang="en-GB" dirty="0" err="1"/>
              <a:t>vzdelávania</a:t>
            </a:r>
            <a:r>
              <a:rPr lang="en-GB" dirty="0"/>
              <a:t> </a:t>
            </a:r>
            <a:r>
              <a:rPr lang="en-GB" dirty="0" err="1"/>
              <a:t>prispôsobujeme</a:t>
            </a:r>
            <a:r>
              <a:rPr lang="en-GB" dirty="0"/>
              <a:t> </a:t>
            </a:r>
            <a:r>
              <a:rPr lang="en-GB" dirty="0" err="1"/>
              <a:t>konkrétnej</a:t>
            </a:r>
            <a:r>
              <a:rPr lang="en-GB" dirty="0"/>
              <a:t> </a:t>
            </a:r>
            <a:r>
              <a:rPr lang="en-GB" dirty="0" err="1"/>
              <a:t>cieľovej</a:t>
            </a:r>
            <a:r>
              <a:rPr lang="en-GB" dirty="0"/>
              <a:t> </a:t>
            </a:r>
            <a:r>
              <a:rPr lang="en-GB" dirty="0" err="1"/>
              <a:t>skupine</a:t>
            </a:r>
            <a:r>
              <a:rPr lang="en-GB" dirty="0"/>
              <a:t> – </a:t>
            </a:r>
            <a:r>
              <a:rPr lang="en-GB" dirty="0" err="1"/>
              <a:t>iné</a:t>
            </a:r>
            <a:r>
              <a:rPr lang="en-GB" dirty="0"/>
              <a:t> </a:t>
            </a:r>
            <a:r>
              <a:rPr lang="en-GB" dirty="0" err="1"/>
              <a:t>potreby</a:t>
            </a:r>
            <a:r>
              <a:rPr lang="en-GB" dirty="0"/>
              <a:t> </a:t>
            </a:r>
            <a:r>
              <a:rPr lang="en-GB" dirty="0" err="1"/>
              <a:t>má</a:t>
            </a:r>
            <a:r>
              <a:rPr lang="en-GB" dirty="0"/>
              <a:t> </a:t>
            </a:r>
            <a:r>
              <a:rPr lang="en-GB" dirty="0" err="1"/>
              <a:t>úradník</a:t>
            </a:r>
            <a:r>
              <a:rPr lang="en-GB" dirty="0"/>
              <a:t> a </a:t>
            </a:r>
            <a:r>
              <a:rPr lang="en-GB" dirty="0" err="1"/>
              <a:t>iné</a:t>
            </a:r>
            <a:r>
              <a:rPr lang="en-GB" dirty="0"/>
              <a:t> </a:t>
            </a:r>
            <a:r>
              <a:rPr lang="en-GB" dirty="0" err="1"/>
              <a:t>študent</a:t>
            </a:r>
            <a:r>
              <a:rPr lang="en-GB" dirty="0"/>
              <a:t> </a:t>
            </a:r>
            <a:r>
              <a:rPr lang="en-GB" dirty="0" err="1"/>
              <a:t>strednej</a:t>
            </a:r>
            <a:r>
              <a:rPr lang="en-GB" dirty="0"/>
              <a:t> </a:t>
            </a:r>
            <a:r>
              <a:rPr lang="en-GB" dirty="0" err="1"/>
              <a:t>školy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52FCE-689B-8B5F-1872-A86AA2AE0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0854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149FD-27DF-4E32-6FA5-2302E432D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5C8F1D-6A96-7B5E-2A06-1BD45557B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A25466-29B0-BCE5-A9DD-F15F3FE92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Tieto </a:t>
            </a:r>
            <a:r>
              <a:rPr lang="en-GB" dirty="0" err="1"/>
              <a:t>školenia</a:t>
            </a:r>
            <a:r>
              <a:rPr lang="en-GB" dirty="0"/>
              <a:t> </a:t>
            </a:r>
            <a:r>
              <a:rPr lang="en-GB" dirty="0" err="1"/>
              <a:t>sú</a:t>
            </a:r>
            <a:r>
              <a:rPr lang="en-GB" dirty="0"/>
              <a:t> </a:t>
            </a:r>
            <a:r>
              <a:rPr lang="en-GB" dirty="0" err="1"/>
              <a:t>určené</a:t>
            </a:r>
            <a:r>
              <a:rPr lang="en-GB" dirty="0"/>
              <a:t> pre </a:t>
            </a:r>
            <a:r>
              <a:rPr lang="en-GB" dirty="0" err="1"/>
              <a:t>ľudí</a:t>
            </a:r>
            <a:r>
              <a:rPr lang="en-GB" dirty="0"/>
              <a:t>, </a:t>
            </a:r>
            <a:r>
              <a:rPr lang="en-GB" dirty="0" err="1"/>
              <a:t>ktorí</a:t>
            </a:r>
            <a:r>
              <a:rPr lang="en-GB" dirty="0"/>
              <a:t> </a:t>
            </a:r>
            <a:r>
              <a:rPr lang="en-GB" dirty="0" err="1"/>
              <a:t>síce</a:t>
            </a:r>
            <a:r>
              <a:rPr lang="en-GB" dirty="0"/>
              <a:t> </a:t>
            </a:r>
            <a:r>
              <a:rPr lang="en-GB" dirty="0" err="1"/>
              <a:t>pracujú</a:t>
            </a:r>
            <a:r>
              <a:rPr lang="en-GB" dirty="0"/>
              <a:t> s PC, </a:t>
            </a:r>
            <a:r>
              <a:rPr lang="en-GB" dirty="0" err="1"/>
              <a:t>mobilom</a:t>
            </a:r>
            <a:r>
              <a:rPr lang="en-GB" dirty="0"/>
              <a:t>, e-</a:t>
            </a:r>
            <a:r>
              <a:rPr lang="en-GB" dirty="0" err="1"/>
              <a:t>mailom</a:t>
            </a:r>
            <a:r>
              <a:rPr lang="en-GB" dirty="0"/>
              <a:t>, ale </a:t>
            </a:r>
            <a:r>
              <a:rPr lang="en-GB" dirty="0" err="1"/>
              <a:t>nemajú</a:t>
            </a:r>
            <a:r>
              <a:rPr lang="en-GB" dirty="0"/>
              <a:t> </a:t>
            </a:r>
            <a:r>
              <a:rPr lang="en-GB" dirty="0" err="1"/>
              <a:t>hlbšie</a:t>
            </a:r>
            <a:r>
              <a:rPr lang="en-GB" dirty="0"/>
              <a:t> IT </a:t>
            </a:r>
            <a:r>
              <a:rPr lang="en-GB" dirty="0" err="1"/>
              <a:t>znalosti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44456-45A9-63F9-7C5C-5D12846082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68647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C482D-B2AA-64FB-98CC-F11E27DD1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ED6FDC-542C-83B2-873A-55EFEF384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3DB24E-7550-CC01-5359-BDC164723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Kurz </a:t>
            </a:r>
            <a:r>
              <a:rPr lang="en-GB" dirty="0" err="1"/>
              <a:t>obsahuje</a:t>
            </a:r>
            <a:r>
              <a:rPr lang="en-GB" dirty="0"/>
              <a:t> </a:t>
            </a:r>
            <a:r>
              <a:rPr lang="en-GB" dirty="0" err="1"/>
              <a:t>teóriu</a:t>
            </a:r>
            <a:r>
              <a:rPr lang="en-GB" dirty="0"/>
              <a:t> </a:t>
            </a:r>
            <a:r>
              <a:rPr lang="en-GB" dirty="0" err="1"/>
              <a:t>aj</a:t>
            </a:r>
            <a:r>
              <a:rPr lang="en-GB" dirty="0"/>
              <a:t> </a:t>
            </a:r>
            <a:r>
              <a:rPr lang="en-GB" dirty="0" err="1"/>
              <a:t>praktické</a:t>
            </a:r>
            <a:r>
              <a:rPr lang="en-GB" dirty="0"/>
              <a:t> </a:t>
            </a:r>
            <a:r>
              <a:rPr lang="en-GB" dirty="0" err="1"/>
              <a:t>ukážky</a:t>
            </a:r>
            <a:r>
              <a:rPr lang="en-GB" dirty="0"/>
              <a:t> – </a:t>
            </a:r>
            <a:r>
              <a:rPr lang="en-GB" dirty="0" err="1"/>
              <a:t>napríklad</a:t>
            </a:r>
            <a:r>
              <a:rPr lang="en-GB" dirty="0"/>
              <a:t> </a:t>
            </a:r>
            <a:r>
              <a:rPr lang="en-GB" dirty="0" err="1"/>
              <a:t>ako</a:t>
            </a:r>
            <a:r>
              <a:rPr lang="en-GB" dirty="0"/>
              <a:t> </a:t>
            </a:r>
            <a:r>
              <a:rPr lang="en-GB" dirty="0" err="1"/>
              <a:t>vyzerá</a:t>
            </a:r>
            <a:r>
              <a:rPr lang="en-GB" dirty="0"/>
              <a:t> </a:t>
            </a:r>
            <a:r>
              <a:rPr lang="en-GB" dirty="0" err="1"/>
              <a:t>phishingový</a:t>
            </a:r>
            <a:r>
              <a:rPr lang="en-GB" dirty="0"/>
              <a:t> e-mail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ako</a:t>
            </a:r>
            <a:r>
              <a:rPr lang="en-GB" dirty="0"/>
              <a:t> </a:t>
            </a:r>
            <a:r>
              <a:rPr lang="en-GB" dirty="0" err="1"/>
              <a:t>nastaviť</a:t>
            </a:r>
            <a:r>
              <a:rPr lang="en-GB" dirty="0"/>
              <a:t> </a:t>
            </a:r>
            <a:r>
              <a:rPr lang="en-GB" dirty="0" err="1"/>
              <a:t>dvojfaktorové</a:t>
            </a:r>
            <a:r>
              <a:rPr lang="en-GB" dirty="0"/>
              <a:t> </a:t>
            </a:r>
            <a:r>
              <a:rPr lang="en-GB" dirty="0" err="1"/>
              <a:t>prihlasovanie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CAFAD-794B-8CD1-2766-202998DB1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338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BAD54-21C0-F6ED-9CA6-A2FB07C3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D30EA-0845-DF0D-D653-839946EF3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7D28F2-6734-F3D1-6E47-5EEFCAA57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 </a:t>
            </a:r>
            <a:r>
              <a:rPr lang="en-GB" dirty="0" err="1"/>
              <a:t>stredné</a:t>
            </a:r>
            <a:r>
              <a:rPr lang="en-GB" dirty="0"/>
              <a:t> </a:t>
            </a:r>
            <a:r>
              <a:rPr lang="en-GB" dirty="0" err="1"/>
              <a:t>školy</a:t>
            </a:r>
            <a:r>
              <a:rPr lang="en-GB" dirty="0"/>
              <a:t> </a:t>
            </a:r>
            <a:r>
              <a:rPr lang="en-GB" dirty="0" err="1"/>
              <a:t>pripravujeme</a:t>
            </a:r>
            <a:r>
              <a:rPr lang="en-GB" dirty="0"/>
              <a:t> </a:t>
            </a:r>
            <a:r>
              <a:rPr lang="en-GB" dirty="0" err="1"/>
              <a:t>workshopy</a:t>
            </a:r>
            <a:r>
              <a:rPr lang="en-GB" dirty="0"/>
              <a:t>, </a:t>
            </a:r>
            <a:r>
              <a:rPr lang="en-GB" dirty="0" err="1"/>
              <a:t>kde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kyberútoky</a:t>
            </a:r>
            <a:r>
              <a:rPr lang="en-GB" dirty="0"/>
              <a:t> </a:t>
            </a:r>
            <a:r>
              <a:rPr lang="en-GB" dirty="0" err="1"/>
              <a:t>môžu</a:t>
            </a:r>
            <a:r>
              <a:rPr lang="en-GB" dirty="0"/>
              <a:t> </a:t>
            </a:r>
            <a:r>
              <a:rPr lang="en-GB" dirty="0" err="1"/>
              <a:t>vyskúšať</a:t>
            </a:r>
            <a:r>
              <a:rPr lang="en-GB" dirty="0"/>
              <a:t> v </a:t>
            </a:r>
            <a:r>
              <a:rPr lang="en-GB" dirty="0" err="1"/>
              <a:t>bezpečnom</a:t>
            </a:r>
            <a:r>
              <a:rPr lang="en-GB" dirty="0"/>
              <a:t> </a:t>
            </a:r>
            <a:r>
              <a:rPr lang="en-GB" dirty="0" err="1"/>
              <a:t>prostredí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68701-BE33-39AA-CE8D-3B7632522F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7489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04BCE-B3B7-F92B-3E12-09F0AE2C9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DB91A-BEF0-D714-22A2-AB5AA23B74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FB2A3-DA4C-1DB7-B286-EB755BEA8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Workshopy</a:t>
            </a:r>
            <a:r>
              <a:rPr lang="en-GB" dirty="0"/>
              <a:t> </a:t>
            </a:r>
            <a:r>
              <a:rPr lang="en-GB" dirty="0" err="1"/>
              <a:t>pokrývajú</a:t>
            </a:r>
            <a:r>
              <a:rPr lang="en-GB" dirty="0"/>
              <a:t> </a:t>
            </a:r>
            <a:r>
              <a:rPr lang="en-GB" dirty="0" err="1"/>
              <a:t>témy</a:t>
            </a:r>
            <a:r>
              <a:rPr lang="en-GB" dirty="0"/>
              <a:t> od </a:t>
            </a:r>
            <a:r>
              <a:rPr lang="en-GB" dirty="0" err="1"/>
              <a:t>základov</a:t>
            </a:r>
            <a:r>
              <a:rPr lang="en-GB" dirty="0"/>
              <a:t> </a:t>
            </a:r>
            <a:r>
              <a:rPr lang="en-GB" dirty="0" err="1"/>
              <a:t>cez</a:t>
            </a:r>
            <a:r>
              <a:rPr lang="en-GB" dirty="0"/>
              <a:t> </a:t>
            </a:r>
            <a:r>
              <a:rPr lang="en-GB" dirty="0" err="1"/>
              <a:t>hoaxy</a:t>
            </a:r>
            <a:r>
              <a:rPr lang="en-GB" dirty="0"/>
              <a:t> </a:t>
            </a:r>
            <a:r>
              <a:rPr lang="en-GB" dirty="0" err="1"/>
              <a:t>až</a:t>
            </a:r>
            <a:r>
              <a:rPr lang="en-GB" dirty="0"/>
              <a:t> po AI. </a:t>
            </a:r>
            <a:r>
              <a:rPr lang="en-GB" dirty="0" err="1"/>
              <a:t>Niektoré</a:t>
            </a:r>
            <a:r>
              <a:rPr lang="en-GB" dirty="0"/>
              <a:t> </a:t>
            </a:r>
            <a:r>
              <a:rPr lang="en-GB" dirty="0" err="1"/>
              <a:t>sú</a:t>
            </a:r>
            <a:r>
              <a:rPr lang="en-GB" dirty="0"/>
              <a:t> </a:t>
            </a:r>
            <a:r>
              <a:rPr lang="en-GB" dirty="0" err="1"/>
              <a:t>hravé</a:t>
            </a:r>
            <a:r>
              <a:rPr lang="en-GB" dirty="0"/>
              <a:t> – </a:t>
            </a:r>
            <a:r>
              <a:rPr lang="en-GB" dirty="0" err="1"/>
              <a:t>napríklad</a:t>
            </a:r>
            <a:r>
              <a:rPr lang="en-GB" dirty="0"/>
              <a:t> </a:t>
            </a:r>
            <a:r>
              <a:rPr lang="en-GB" dirty="0" err="1"/>
              <a:t>bezpečnosť</a:t>
            </a:r>
            <a:r>
              <a:rPr lang="en-GB" dirty="0"/>
              <a:t> v Minecraft </a:t>
            </a:r>
            <a:r>
              <a:rPr lang="en-GB" dirty="0" err="1"/>
              <a:t>svete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súťaže</a:t>
            </a:r>
            <a:r>
              <a:rPr lang="en-GB" dirty="0"/>
              <a:t> </a:t>
            </a:r>
            <a:r>
              <a:rPr lang="en-GB" dirty="0" err="1"/>
              <a:t>typu</a:t>
            </a:r>
            <a:r>
              <a:rPr lang="en-GB" dirty="0"/>
              <a:t> Capture the Flag.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84808-95EF-3C85-4AFC-4F4B8524E0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55124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4988B-BE0F-70D5-7922-F63D5AED8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5CDED-6749-9DF1-718C-5449089A3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1BCB8-67E7-4362-8DF0-AB43FAB45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Žiaci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sami</a:t>
            </a:r>
            <a:r>
              <a:rPr lang="en-GB" dirty="0"/>
              <a:t> </a:t>
            </a:r>
            <a:r>
              <a:rPr lang="en-GB" dirty="0" err="1"/>
              <a:t>vytvoria</a:t>
            </a:r>
            <a:r>
              <a:rPr lang="en-GB" dirty="0"/>
              <a:t> </a:t>
            </a:r>
            <a:r>
              <a:rPr lang="en-GB" dirty="0" err="1"/>
              <a:t>phishingovú</a:t>
            </a:r>
            <a:r>
              <a:rPr lang="en-GB" dirty="0"/>
              <a:t> </a:t>
            </a:r>
            <a:r>
              <a:rPr lang="en-GB" dirty="0" err="1"/>
              <a:t>kampaň</a:t>
            </a:r>
            <a:r>
              <a:rPr lang="en-GB" dirty="0"/>
              <a:t>, </a:t>
            </a:r>
            <a:r>
              <a:rPr lang="en-GB" dirty="0" err="1"/>
              <a:t>skúmajú</a:t>
            </a:r>
            <a:r>
              <a:rPr lang="en-GB" dirty="0"/>
              <a:t> </a:t>
            </a:r>
            <a:r>
              <a:rPr lang="en-GB" dirty="0" err="1"/>
              <a:t>falošné</a:t>
            </a:r>
            <a:r>
              <a:rPr lang="en-GB" dirty="0"/>
              <a:t> </a:t>
            </a:r>
            <a:r>
              <a:rPr lang="en-GB" dirty="0" err="1"/>
              <a:t>weby</a:t>
            </a:r>
            <a:r>
              <a:rPr lang="en-GB" dirty="0"/>
              <a:t> </a:t>
            </a:r>
            <a:r>
              <a:rPr lang="en-GB" dirty="0" err="1"/>
              <a:t>alebo</a:t>
            </a:r>
            <a:r>
              <a:rPr lang="en-GB" dirty="0"/>
              <a:t> </a:t>
            </a:r>
            <a:r>
              <a:rPr lang="en-GB" dirty="0" err="1"/>
              <a:t>riešia</a:t>
            </a:r>
            <a:r>
              <a:rPr lang="en-GB" dirty="0"/>
              <a:t> </a:t>
            </a:r>
            <a:r>
              <a:rPr lang="en-GB" dirty="0" err="1"/>
              <a:t>úlohy</a:t>
            </a:r>
            <a:r>
              <a:rPr lang="en-GB" dirty="0"/>
              <a:t> v </a:t>
            </a:r>
            <a:r>
              <a:rPr lang="en-GB" dirty="0" err="1"/>
              <a:t>hernom</a:t>
            </a:r>
            <a:r>
              <a:rPr lang="en-GB" dirty="0"/>
              <a:t> </a:t>
            </a:r>
            <a:r>
              <a:rPr lang="en-GB" dirty="0" err="1"/>
              <a:t>prostredí</a:t>
            </a:r>
            <a:r>
              <a:rPr lang="en-GB" dirty="0"/>
              <a:t>. To ich </a:t>
            </a:r>
            <a:r>
              <a:rPr lang="en-GB" dirty="0" err="1"/>
              <a:t>vtiahne</a:t>
            </a:r>
            <a:r>
              <a:rPr lang="en-GB" dirty="0"/>
              <a:t> do </a:t>
            </a:r>
            <a:r>
              <a:rPr lang="en-GB" dirty="0" err="1"/>
              <a:t>problematiky</a:t>
            </a:r>
            <a:r>
              <a:rPr lang="en-GB" dirty="0"/>
              <a:t> </a:t>
            </a:r>
            <a:r>
              <a:rPr lang="en-GB" dirty="0" err="1"/>
              <a:t>viac</a:t>
            </a:r>
            <a:r>
              <a:rPr lang="en-GB" dirty="0"/>
              <a:t> </a:t>
            </a:r>
            <a:r>
              <a:rPr lang="en-GB" dirty="0" err="1"/>
              <a:t>ako</a:t>
            </a:r>
            <a:r>
              <a:rPr lang="en-GB" dirty="0"/>
              <a:t> </a:t>
            </a:r>
            <a:r>
              <a:rPr lang="en-GB" dirty="0" err="1"/>
              <a:t>tradičné</a:t>
            </a:r>
            <a:r>
              <a:rPr lang="en-GB" dirty="0"/>
              <a:t> </a:t>
            </a:r>
            <a:r>
              <a:rPr lang="en-GB" dirty="0" err="1"/>
              <a:t>prednášky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77434-DE8D-8A55-C9F4-8E0E37B7B4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3123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1EC14-45B2-FE15-CCD2-EC2A5206C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935A81-9B37-A7DD-3616-A12313EED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0968F-EC06-A5AF-6A44-5562D5058D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Projekt </a:t>
            </a:r>
            <a:r>
              <a:rPr lang="en-GB" dirty="0" err="1"/>
              <a:t>má</a:t>
            </a:r>
            <a:r>
              <a:rPr lang="en-GB" dirty="0"/>
              <a:t> </a:t>
            </a:r>
            <a:r>
              <a:rPr lang="en-GB" dirty="0" err="1"/>
              <a:t>aj</a:t>
            </a:r>
            <a:r>
              <a:rPr lang="en-GB" dirty="0"/>
              <a:t> </a:t>
            </a:r>
            <a:r>
              <a:rPr lang="en-GB" dirty="0" err="1"/>
              <a:t>výskumnú</a:t>
            </a:r>
            <a:r>
              <a:rPr lang="en-GB" dirty="0"/>
              <a:t> </a:t>
            </a:r>
            <a:r>
              <a:rPr lang="en-GB" dirty="0" err="1"/>
              <a:t>časť</a:t>
            </a:r>
            <a:r>
              <a:rPr lang="en-GB" dirty="0"/>
              <a:t> – </a:t>
            </a:r>
            <a:r>
              <a:rPr lang="en-GB" dirty="0" err="1"/>
              <a:t>pripravujeme</a:t>
            </a:r>
            <a:r>
              <a:rPr lang="en-GB" dirty="0"/>
              <a:t> PhD </a:t>
            </a:r>
            <a:r>
              <a:rPr lang="en-GB" dirty="0" err="1"/>
              <a:t>témy</a:t>
            </a:r>
            <a:r>
              <a:rPr lang="en-GB" dirty="0"/>
              <a:t>, </a:t>
            </a:r>
            <a:r>
              <a:rPr lang="en-GB" dirty="0" err="1"/>
              <a:t>ktoré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zameriavajú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AI, IoT a </a:t>
            </a:r>
            <a:r>
              <a:rPr lang="en-GB" dirty="0" err="1"/>
              <a:t>nové</a:t>
            </a:r>
            <a:r>
              <a:rPr lang="en-GB" dirty="0"/>
              <a:t> trendy v </a:t>
            </a:r>
            <a:r>
              <a:rPr lang="en-GB" dirty="0" err="1"/>
              <a:t>kyberbezpečnosti</a:t>
            </a:r>
            <a:endParaRPr lang="en-GB" dirty="0"/>
          </a:p>
          <a:p>
            <a:r>
              <a:rPr lang="en-GB" dirty="0" err="1"/>
              <a:t>Federovane</a:t>
            </a:r>
            <a:r>
              <a:rPr lang="en-GB" dirty="0"/>
              <a:t> </a:t>
            </a:r>
            <a:r>
              <a:rPr lang="en-GB" dirty="0" err="1"/>
              <a:t>ucenie</a:t>
            </a:r>
            <a:r>
              <a:rPr lang="en-GB" dirty="0"/>
              <a:t> je to </a:t>
            </a:r>
            <a:r>
              <a:rPr lang="en-GB" b="1" dirty="0" err="1"/>
              <a:t>metóda</a:t>
            </a:r>
            <a:r>
              <a:rPr lang="en-GB" b="1" dirty="0"/>
              <a:t> </a:t>
            </a:r>
            <a:r>
              <a:rPr lang="en-GB" b="1" dirty="0" err="1"/>
              <a:t>strojového</a:t>
            </a:r>
            <a:r>
              <a:rPr lang="en-GB" b="1" dirty="0"/>
              <a:t> </a:t>
            </a:r>
            <a:r>
              <a:rPr lang="en-GB" b="1" dirty="0" err="1"/>
              <a:t>učenia</a:t>
            </a:r>
            <a:r>
              <a:rPr lang="en-GB" b="1" dirty="0"/>
              <a:t> (AI)</a:t>
            </a:r>
            <a:r>
              <a:rPr lang="en-GB" dirty="0"/>
              <a:t>,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ktorej</a:t>
            </a:r>
            <a:r>
              <a:rPr lang="en-GB" dirty="0"/>
              <a:t> </a:t>
            </a:r>
            <a:r>
              <a:rPr lang="en-GB" b="1" dirty="0" err="1"/>
              <a:t>dáta</a:t>
            </a:r>
            <a:r>
              <a:rPr lang="en-GB" b="1" dirty="0"/>
              <a:t> </a:t>
            </a:r>
            <a:r>
              <a:rPr lang="en-GB" b="1" dirty="0" err="1"/>
              <a:t>neputujú</a:t>
            </a:r>
            <a:r>
              <a:rPr lang="en-GB" b="1" dirty="0"/>
              <a:t>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jedno</a:t>
            </a:r>
            <a:r>
              <a:rPr lang="en-GB" b="1" dirty="0"/>
              <a:t> </a:t>
            </a:r>
            <a:r>
              <a:rPr lang="en-GB" b="1" dirty="0" err="1"/>
              <a:t>centrálne</a:t>
            </a:r>
            <a:r>
              <a:rPr lang="en-GB" b="1" dirty="0"/>
              <a:t> </a:t>
            </a:r>
            <a:r>
              <a:rPr lang="en-GB" b="1" dirty="0" err="1"/>
              <a:t>miesto</a:t>
            </a:r>
            <a:r>
              <a:rPr lang="en-GB" dirty="0"/>
              <a:t>.</a:t>
            </a:r>
          </a:p>
          <a:p>
            <a:r>
              <a:rPr lang="en-GB" dirty="0" err="1"/>
              <a:t>Namiesto</a:t>
            </a:r>
            <a:r>
              <a:rPr lang="en-GB" dirty="0"/>
              <a:t> toho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b="1" dirty="0"/>
              <a:t>model </a:t>
            </a:r>
            <a:r>
              <a:rPr lang="en-GB" b="1" dirty="0" err="1"/>
              <a:t>trénuje</a:t>
            </a:r>
            <a:r>
              <a:rPr lang="en-GB" b="1" dirty="0"/>
              <a:t> </a:t>
            </a:r>
            <a:r>
              <a:rPr lang="en-GB" b="1" dirty="0" err="1"/>
              <a:t>priamo</a:t>
            </a:r>
            <a:r>
              <a:rPr lang="en-GB" b="1" dirty="0"/>
              <a:t> tam, </a:t>
            </a:r>
            <a:r>
              <a:rPr lang="en-GB" b="1" dirty="0" err="1"/>
              <a:t>kde</a:t>
            </a:r>
            <a:r>
              <a:rPr lang="en-GB" b="1" dirty="0"/>
              <a:t> </a:t>
            </a:r>
            <a:r>
              <a:rPr lang="en-GB" b="1" dirty="0" err="1"/>
              <a:t>dáta</a:t>
            </a:r>
            <a:r>
              <a:rPr lang="en-GB" b="1" dirty="0"/>
              <a:t> </a:t>
            </a:r>
            <a:r>
              <a:rPr lang="en-GB" b="1" dirty="0" err="1"/>
              <a:t>vznikajú</a:t>
            </a:r>
            <a:r>
              <a:rPr lang="en-GB" dirty="0"/>
              <a:t> (</a:t>
            </a:r>
            <a:r>
              <a:rPr lang="en-GB" dirty="0" err="1"/>
              <a:t>napr</a:t>
            </a:r>
            <a:r>
              <a:rPr lang="en-GB" dirty="0"/>
              <a:t>. v </a:t>
            </a:r>
            <a:r>
              <a:rPr lang="en-GB" dirty="0" err="1"/>
              <a:t>mobiloch</a:t>
            </a:r>
            <a:r>
              <a:rPr lang="en-GB" dirty="0"/>
              <a:t>, </a:t>
            </a:r>
            <a:r>
              <a:rPr lang="en-GB" dirty="0" err="1"/>
              <a:t>senzoroch</a:t>
            </a:r>
            <a:r>
              <a:rPr lang="en-GB" dirty="0"/>
              <a:t>, </a:t>
            </a:r>
            <a:r>
              <a:rPr lang="en-GB" dirty="0" err="1"/>
              <a:t>serveroch</a:t>
            </a:r>
            <a:r>
              <a:rPr lang="en-GB" dirty="0"/>
              <a:t>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44218-992B-4B68-F6A6-CE93EB174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21256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05479-F80D-3F46-2AB8-DC03BCF3C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B8F13B-7AE5-512E-08CA-817D1A8DA0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F541B4-9E90-75BE-B901-647BCA6D6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Dôležitá</a:t>
            </a:r>
            <a:r>
              <a:rPr lang="en-GB" dirty="0"/>
              <a:t> je </a:t>
            </a:r>
            <a:r>
              <a:rPr lang="en-GB" dirty="0" err="1"/>
              <a:t>aj</a:t>
            </a:r>
            <a:r>
              <a:rPr lang="en-GB" dirty="0"/>
              <a:t> </a:t>
            </a:r>
            <a:r>
              <a:rPr lang="en-GB" dirty="0" err="1"/>
              <a:t>zahraničná</a:t>
            </a:r>
            <a:r>
              <a:rPr lang="en-GB" dirty="0"/>
              <a:t> </a:t>
            </a:r>
            <a:r>
              <a:rPr lang="en-GB" dirty="0" err="1"/>
              <a:t>spolupráca</a:t>
            </a:r>
            <a:r>
              <a:rPr lang="en-GB" dirty="0"/>
              <a:t> – </a:t>
            </a:r>
            <a:r>
              <a:rPr lang="en-GB" dirty="0" err="1"/>
              <a:t>spájame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s </a:t>
            </a:r>
            <a:r>
              <a:rPr lang="en-GB" dirty="0" err="1"/>
              <a:t>univerzitami</a:t>
            </a:r>
            <a:r>
              <a:rPr lang="en-GB" dirty="0"/>
              <a:t> v </a:t>
            </a:r>
            <a:r>
              <a:rPr lang="en-GB" dirty="0" err="1"/>
              <a:t>Česku</a:t>
            </a:r>
            <a:r>
              <a:rPr lang="en-GB" dirty="0"/>
              <a:t>, aby </a:t>
            </a:r>
            <a:r>
              <a:rPr lang="en-GB" dirty="0" err="1"/>
              <a:t>sme</a:t>
            </a:r>
            <a:r>
              <a:rPr lang="en-GB" dirty="0"/>
              <a:t> </a:t>
            </a:r>
            <a:r>
              <a:rPr lang="en-GB" dirty="0" err="1"/>
              <a:t>priniesli</a:t>
            </a:r>
            <a:r>
              <a:rPr lang="en-GB" dirty="0"/>
              <a:t> </a:t>
            </a:r>
            <a:r>
              <a:rPr lang="en-GB" dirty="0" err="1"/>
              <a:t>nové</a:t>
            </a:r>
            <a:r>
              <a:rPr lang="en-GB" dirty="0"/>
              <a:t> know-how.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10F72-D5EB-4BF1-3A62-2998477400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8628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4F193-9D9E-3CB8-76E5-4C6621C8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DDEAC-B741-D594-18DE-701A9D8A4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732D42-6957-0B1F-11EF-F50E5D5990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Výsledkom</a:t>
            </a:r>
            <a:r>
              <a:rPr lang="en-GB" dirty="0"/>
              <a:t> </a:t>
            </a:r>
            <a:r>
              <a:rPr lang="en-GB" dirty="0" err="1"/>
              <a:t>projektu</a:t>
            </a:r>
            <a:r>
              <a:rPr lang="en-GB" dirty="0"/>
              <a:t> </a:t>
            </a:r>
            <a:r>
              <a:rPr lang="en-GB" dirty="0" err="1"/>
              <a:t>sú</a:t>
            </a:r>
            <a:r>
              <a:rPr lang="en-GB" dirty="0"/>
              <a:t> </a:t>
            </a:r>
            <a:r>
              <a:rPr lang="en-GB" dirty="0" err="1"/>
              <a:t>konkrétne</a:t>
            </a:r>
            <a:r>
              <a:rPr lang="en-GB" dirty="0"/>
              <a:t> </a:t>
            </a:r>
            <a:r>
              <a:rPr lang="en-GB" dirty="0" err="1"/>
              <a:t>benefity</a:t>
            </a:r>
            <a:r>
              <a:rPr lang="en-GB" dirty="0"/>
              <a:t> – od </a:t>
            </a:r>
            <a:r>
              <a:rPr lang="en-GB" dirty="0" err="1"/>
              <a:t>vyškolených</a:t>
            </a:r>
            <a:r>
              <a:rPr lang="en-GB" dirty="0"/>
              <a:t> </a:t>
            </a:r>
            <a:r>
              <a:rPr lang="en-GB" dirty="0" err="1"/>
              <a:t>úradníkov</a:t>
            </a:r>
            <a:r>
              <a:rPr lang="en-GB" dirty="0"/>
              <a:t> </a:t>
            </a:r>
            <a:r>
              <a:rPr lang="en-GB" dirty="0" err="1"/>
              <a:t>až</a:t>
            </a:r>
            <a:r>
              <a:rPr lang="en-GB" dirty="0"/>
              <a:t> po </a:t>
            </a:r>
            <a:r>
              <a:rPr lang="en-GB" dirty="0" err="1"/>
              <a:t>posilnenie</a:t>
            </a:r>
            <a:r>
              <a:rPr lang="en-GB" dirty="0"/>
              <a:t> </a:t>
            </a:r>
            <a:r>
              <a:rPr lang="en-GB" dirty="0" err="1"/>
              <a:t>kybernetickej</a:t>
            </a:r>
            <a:r>
              <a:rPr lang="en-GB" dirty="0"/>
              <a:t> </a:t>
            </a:r>
            <a:r>
              <a:rPr lang="en-GB" dirty="0" err="1"/>
              <a:t>odolnosti</a:t>
            </a:r>
            <a:r>
              <a:rPr lang="en-GB" dirty="0"/>
              <a:t> </a:t>
            </a:r>
            <a:r>
              <a:rPr lang="en-GB" dirty="0" err="1"/>
              <a:t>spoločnosti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14C52-E1D2-040A-AA7A-38A599D8A2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431385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5B47-6987-2984-D506-35401644C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39FCC6-0470-F731-1CE1-F9106097C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EEE855-B168-0848-FB39-675E18A25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Od </a:t>
            </a:r>
            <a:r>
              <a:rPr lang="en-GB" dirty="0" err="1"/>
              <a:t>oktobra</a:t>
            </a:r>
            <a:r>
              <a:rPr lang="en-GB" dirty="0"/>
              <a:t> 2025 </a:t>
            </a:r>
            <a:r>
              <a:rPr lang="en-GB" dirty="0" err="1"/>
              <a:t>začíname</a:t>
            </a:r>
            <a:r>
              <a:rPr lang="en-GB" dirty="0"/>
              <a:t> s </a:t>
            </a:r>
            <a:r>
              <a:rPr lang="en-GB" dirty="0" err="1"/>
              <a:t>prvými</a:t>
            </a:r>
            <a:r>
              <a:rPr lang="en-GB" dirty="0"/>
              <a:t> </a:t>
            </a:r>
            <a:r>
              <a:rPr lang="en-GB" dirty="0" err="1"/>
              <a:t>školeniami</a:t>
            </a:r>
            <a:r>
              <a:rPr lang="en-GB" dirty="0"/>
              <a:t> a </a:t>
            </a:r>
            <a:r>
              <a:rPr lang="en-GB" dirty="0" err="1"/>
              <a:t>workshopmi</a:t>
            </a:r>
            <a:r>
              <a:rPr lang="en-GB" dirty="0"/>
              <a:t>. </a:t>
            </a:r>
            <a:r>
              <a:rPr lang="en-GB" dirty="0" err="1"/>
              <a:t>Pozývam</a:t>
            </a:r>
            <a:r>
              <a:rPr lang="en-GB" dirty="0"/>
              <a:t> </a:t>
            </a:r>
            <a:r>
              <a:rPr lang="en-GB" dirty="0" err="1"/>
              <a:t>vás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spoluprácu</a:t>
            </a:r>
            <a:r>
              <a:rPr lang="en-GB" dirty="0"/>
              <a:t> – </a:t>
            </a:r>
            <a:r>
              <a:rPr lang="en-GB" dirty="0" err="1"/>
              <a:t>viac</a:t>
            </a:r>
            <a:r>
              <a:rPr lang="en-GB" dirty="0"/>
              <a:t> </a:t>
            </a:r>
            <a:r>
              <a:rPr lang="en-GB" dirty="0" err="1"/>
              <a:t>informácií</a:t>
            </a:r>
            <a:r>
              <a:rPr lang="en-GB" dirty="0"/>
              <a:t> </a:t>
            </a:r>
            <a:r>
              <a:rPr lang="en-GB" dirty="0" err="1"/>
              <a:t>nájdete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našom</a:t>
            </a:r>
            <a:r>
              <a:rPr lang="en-GB" dirty="0"/>
              <a:t> </a:t>
            </a:r>
            <a:r>
              <a:rPr lang="en-GB" dirty="0" err="1"/>
              <a:t>webe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5ADD0-7D67-695E-8DD3-B97E5574BF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2347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Kyberútoky</a:t>
            </a:r>
            <a:r>
              <a:rPr lang="en-GB" dirty="0"/>
              <a:t> </a:t>
            </a:r>
            <a:r>
              <a:rPr lang="en-GB" dirty="0" err="1"/>
              <a:t>sú</a:t>
            </a:r>
            <a:r>
              <a:rPr lang="en-GB" dirty="0"/>
              <a:t> </a:t>
            </a:r>
            <a:r>
              <a:rPr lang="en-GB" dirty="0" err="1"/>
              <a:t>čoraz</a:t>
            </a:r>
            <a:r>
              <a:rPr lang="en-GB" dirty="0"/>
              <a:t> </a:t>
            </a:r>
            <a:r>
              <a:rPr lang="en-GB" dirty="0" err="1"/>
              <a:t>častejšie</a:t>
            </a:r>
            <a:r>
              <a:rPr lang="en-GB" dirty="0"/>
              <a:t> a </a:t>
            </a:r>
            <a:r>
              <a:rPr lang="en-GB" dirty="0" err="1"/>
              <a:t>smerujú</a:t>
            </a:r>
            <a:r>
              <a:rPr lang="en-GB" dirty="0"/>
              <a:t> </a:t>
            </a:r>
            <a:r>
              <a:rPr lang="en-GB" dirty="0" err="1"/>
              <a:t>nielen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banky</a:t>
            </a:r>
            <a:r>
              <a:rPr lang="en-GB" dirty="0"/>
              <a:t>, ale </a:t>
            </a:r>
            <a:r>
              <a:rPr lang="en-GB" dirty="0" err="1"/>
              <a:t>aj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úrady</a:t>
            </a:r>
            <a:r>
              <a:rPr lang="en-GB" dirty="0"/>
              <a:t> </a:t>
            </a:r>
            <a:r>
              <a:rPr lang="en-GB" dirty="0" err="1"/>
              <a:t>či</a:t>
            </a:r>
            <a:r>
              <a:rPr lang="en-GB" dirty="0"/>
              <a:t> </a:t>
            </a:r>
            <a:r>
              <a:rPr lang="en-GB" dirty="0" err="1"/>
              <a:t>školy</a:t>
            </a:r>
            <a:r>
              <a:rPr lang="en-GB" dirty="0"/>
              <a:t>. Preto </a:t>
            </a:r>
            <a:r>
              <a:rPr lang="en-GB" dirty="0" err="1"/>
              <a:t>vznikajú</a:t>
            </a:r>
            <a:r>
              <a:rPr lang="en-GB" dirty="0"/>
              <a:t> </a:t>
            </a:r>
            <a:r>
              <a:rPr lang="en-GB" dirty="0" err="1"/>
              <a:t>projekty</a:t>
            </a:r>
            <a:r>
              <a:rPr lang="en-GB" dirty="0"/>
              <a:t> </a:t>
            </a:r>
            <a:r>
              <a:rPr lang="en-GB" dirty="0" err="1"/>
              <a:t>ako</a:t>
            </a:r>
            <a:r>
              <a:rPr lang="en-GB" dirty="0"/>
              <a:t> toto centrum – aby </a:t>
            </a:r>
            <a:r>
              <a:rPr lang="en-GB" dirty="0" err="1"/>
              <a:t>sme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vedeli</a:t>
            </a:r>
            <a:r>
              <a:rPr lang="en-GB" dirty="0"/>
              <a:t> </a:t>
            </a:r>
            <a:r>
              <a:rPr lang="en-GB" dirty="0" err="1"/>
              <a:t>brániť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38835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9DA6A-F90E-5E8F-5033-D5FF01179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5E9C98-143A-290E-0DE5-29A79E196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CC0355-E092-47C2-FC80-4EB4BDAF55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09518-82BA-0484-B53C-3FCF9C2A1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4045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Projekt je </a:t>
            </a:r>
            <a:r>
              <a:rPr lang="en-GB" dirty="0" err="1"/>
              <a:t>súčasťou</a:t>
            </a:r>
            <a:r>
              <a:rPr lang="en-GB" dirty="0"/>
              <a:t> </a:t>
            </a:r>
            <a:r>
              <a:rPr lang="en-GB" dirty="0" err="1"/>
              <a:t>reformy</a:t>
            </a:r>
            <a:r>
              <a:rPr lang="en-GB" dirty="0"/>
              <a:t> 5 v </a:t>
            </a:r>
            <a:r>
              <a:rPr lang="en-GB" dirty="0" err="1"/>
              <a:t>rámci</a:t>
            </a:r>
            <a:r>
              <a:rPr lang="en-GB" dirty="0"/>
              <a:t> </a:t>
            </a:r>
            <a:r>
              <a:rPr lang="en-GB" dirty="0" err="1"/>
              <a:t>plánu</a:t>
            </a:r>
            <a:r>
              <a:rPr lang="en-GB" dirty="0"/>
              <a:t> </a:t>
            </a:r>
            <a:r>
              <a:rPr lang="en-GB" dirty="0" err="1"/>
              <a:t>obnovy</a:t>
            </a:r>
            <a:r>
              <a:rPr lang="en-GB" dirty="0"/>
              <a:t> – </a:t>
            </a:r>
            <a:r>
              <a:rPr lang="en-GB" dirty="0" err="1"/>
              <a:t>cieľom</a:t>
            </a:r>
            <a:r>
              <a:rPr lang="en-GB" dirty="0"/>
              <a:t> je </a:t>
            </a:r>
            <a:r>
              <a:rPr lang="en-GB" dirty="0" err="1"/>
              <a:t>systematicky</a:t>
            </a:r>
            <a:r>
              <a:rPr lang="en-GB" dirty="0"/>
              <a:t> </a:t>
            </a:r>
            <a:r>
              <a:rPr lang="en-GB" dirty="0" err="1"/>
              <a:t>vybudovať</a:t>
            </a:r>
            <a:r>
              <a:rPr lang="en-GB" dirty="0"/>
              <a:t> </a:t>
            </a:r>
            <a:r>
              <a:rPr lang="en-GB" dirty="0" err="1"/>
              <a:t>nové</a:t>
            </a:r>
            <a:r>
              <a:rPr lang="en-GB" dirty="0"/>
              <a:t> </a:t>
            </a:r>
            <a:r>
              <a:rPr lang="en-GB" dirty="0" err="1"/>
              <a:t>kapacity</a:t>
            </a:r>
            <a:r>
              <a:rPr lang="en-GB" dirty="0"/>
              <a:t> v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vzdelávania</a:t>
            </a:r>
            <a:r>
              <a:rPr lang="en-GB" dirty="0"/>
              <a:t>, </a:t>
            </a:r>
            <a:r>
              <a:rPr lang="en-GB" dirty="0" err="1"/>
              <a:t>tréningu</a:t>
            </a:r>
            <a:r>
              <a:rPr lang="en-GB" dirty="0"/>
              <a:t> a </a:t>
            </a:r>
            <a:r>
              <a:rPr lang="en-GB" dirty="0" err="1"/>
              <a:t>výskumu</a:t>
            </a:r>
            <a:r>
              <a:rPr lang="en-GB" dirty="0"/>
              <a:t> v </a:t>
            </a:r>
            <a:r>
              <a:rPr lang="en-GB" dirty="0" err="1"/>
              <a:t>kyberbezpečnosti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7781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3AE66-21E3-5009-3E0A-C1526215E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5580D1-0952-CB8D-D1E9-13A8EBE01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7419C-4D2A-87D3-214B-6C2487ADB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Projekt </a:t>
            </a:r>
            <a:r>
              <a:rPr lang="en-GB" dirty="0" err="1"/>
              <a:t>má</a:t>
            </a:r>
            <a:r>
              <a:rPr lang="en-GB" dirty="0"/>
              <a:t> </a:t>
            </a:r>
            <a:r>
              <a:rPr lang="en-GB" dirty="0" err="1"/>
              <a:t>osem</a:t>
            </a:r>
            <a:r>
              <a:rPr lang="en-GB" dirty="0"/>
              <a:t> </a:t>
            </a:r>
            <a:r>
              <a:rPr lang="en-GB" dirty="0" err="1"/>
              <a:t>aktivít</a:t>
            </a:r>
            <a:r>
              <a:rPr lang="en-GB" dirty="0"/>
              <a:t>, od </a:t>
            </a:r>
            <a:r>
              <a:rPr lang="en-GB" dirty="0" err="1"/>
              <a:t>infraštruktúry</a:t>
            </a:r>
            <a:r>
              <a:rPr lang="en-GB" dirty="0"/>
              <a:t> </a:t>
            </a:r>
            <a:r>
              <a:rPr lang="en-GB" dirty="0" err="1"/>
              <a:t>cez</a:t>
            </a:r>
            <a:r>
              <a:rPr lang="en-GB" dirty="0"/>
              <a:t> </a:t>
            </a:r>
            <a:r>
              <a:rPr lang="en-GB" dirty="0" err="1"/>
              <a:t>vzdelávanie</a:t>
            </a:r>
            <a:r>
              <a:rPr lang="en-GB" dirty="0"/>
              <a:t> </a:t>
            </a:r>
            <a:r>
              <a:rPr lang="en-GB" dirty="0" err="1"/>
              <a:t>až</a:t>
            </a:r>
            <a:r>
              <a:rPr lang="en-GB" dirty="0"/>
              <a:t> po </a:t>
            </a:r>
            <a:r>
              <a:rPr lang="en-GB" dirty="0" err="1"/>
              <a:t>výskum</a:t>
            </a:r>
            <a:r>
              <a:rPr lang="en-GB" dirty="0"/>
              <a:t> a </a:t>
            </a:r>
            <a:r>
              <a:rPr lang="en-GB" dirty="0" err="1"/>
              <a:t>medzinárodné</a:t>
            </a:r>
            <a:r>
              <a:rPr lang="en-GB" dirty="0"/>
              <a:t> </a:t>
            </a:r>
            <a:r>
              <a:rPr lang="en-GB" dirty="0" err="1"/>
              <a:t>partnerstvá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D5B3B-38B2-2497-9DBC-7D0601847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8211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8D233-6E72-3C46-A34B-491400D8F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C300B7-3222-7AA3-C8A1-FE6C0BCD7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8876AB-29E1-6768-E9B1-3F783F39F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65AA1-68AA-CD89-132E-329723AEB3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73156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12C3E-D56C-B552-FDB5-FE716CF8E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49C5A7-1DFC-B28E-11EB-73AE1AF2E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7726E-83B3-F809-D648-E8B07EFE7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62D74-AB05-FF69-6DC6-0FAB23802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5744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2104F-9815-893B-6145-3074EAE17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4BE6FF-8C4C-CACF-1603-B8508B9AB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1255A-1EAD-6B84-3FDA-1AD9C9674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C9BC5-046C-619A-4C41-828827F70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405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99F7F-700F-AE78-48F0-C9F969308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103636-5586-E068-A85F-F1C0D5182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137949-22DC-A35B-5F63-F2DAEFB84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BA445-8164-8517-62AB-89EE6D465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303E3-31E0-B94A-BD04-48FE20008E17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111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468AF-05D2-A947-137A-8540DE919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2BDF1-8A87-E7CC-2498-5506F069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9FCE9-0A2C-A6BF-4503-1D229B6E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4CAB6-93C8-5F36-2F8B-E89FF8ABA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26873-DEC2-12A5-0C69-E7374317A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384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03570-0D5C-8D54-4962-BAD6A497E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64FB1-6E8B-3EBE-7329-5D633B941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4546F-BEC8-32A8-AE9D-29F71854B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6FA78-C567-D220-4187-5452928E9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A65D9-B864-FB62-80EB-74CA9A919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524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61597E-B9B9-AF64-62F3-C6C7BC6DC6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8B4DF8-BB38-0EE1-543B-294203631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F7B33-1B44-3B7C-2C68-905E14E0D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B27B7-901F-A610-51E7-8C52A0BC1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0D2CC-726A-F7C2-67C5-172BD9E9A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0335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C815B-B109-458C-1C4A-F1635ED6B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D376D-46CC-DB01-4F99-E2626E1B2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FFBB0-1C94-054A-2CD8-55FE4D333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6075D-4851-F7FF-7966-737A5FD3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C53C7-CB34-450B-4A98-E126F5B7C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1533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45E75-3B6F-E5CD-8086-76B81060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1C9CA-B4E0-C6FE-E0A1-A58FB9CD2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9882F-2A3A-5990-A43C-359C7930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6616D-FFF6-506A-F5CB-EEAE2947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291CC-8875-658A-79E3-79D5321E5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0401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96089-A0EF-45D1-B5AB-25E70A32B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0C444-EEAC-7D6C-A045-9A50B7282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7AB1D-8FD0-4A78-E282-B72F831A1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656B8-115F-3BAB-29F2-63A3EE3F3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1A1F3-C3A8-D1A8-5DCD-89CF5235B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3A778-A9BD-C2C1-B65D-0E9F6CE12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460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D99BC-E6AC-26B0-DDFA-AAEE482DA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9915C-C2DB-E902-39A3-E48C23F63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58606-36E7-8E15-CA20-927C96D0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BF4AC9-F672-CBC7-0D70-F9D480F4E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3AEE98-A6E9-D9F8-DCE2-9418074AD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CB2509-CD0F-0450-310A-30621FCC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3A3EC2-F7E4-04FD-0143-9A27B2C0E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70458C-AB2D-EDAB-0959-C56319449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3394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365EF-825E-9EBB-7CF7-13877DEC9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44FCC-CF39-4D99-0965-320F5B439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EED473-BFD5-E98C-855D-6099EC62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6B7EF-2072-7F9B-55B5-3DDB8EBE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920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AB199D-D38C-710C-B85D-B4ECC237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6B5C60-6F21-2DFA-3F82-7E0603F5E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7DA8E-BCF3-A795-C9F4-A9AEE3456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1633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EC152-9DE9-9878-F43F-D72446C7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5D358-E861-234C-8FDC-A89974E01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F536F-879B-3EF8-3ACE-12AB880AC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CBEB0-E640-25A8-0977-9FB2298D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B0DF9-5F90-7C14-6662-C36A1024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7475C-C05C-5726-F804-0C235EAC0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5041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1FA0B-1385-BF0F-DCFC-7EA99C895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9DF701-1F01-3DE1-DE78-E5F1D35580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3C75-3273-B8C7-8692-401D5306C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379DA2-F2FA-F4DB-C638-62B0DA56B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983D9-E3F0-F84E-9A84-3EA118390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E4FF89-8D02-7ACD-F164-06B68DF0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6510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59D23E-555B-FB54-96B6-21584FC6F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7FE628-7DA8-47DD-0AF9-1509AF593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02F30-4F24-B815-6816-A8D3A6087D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29A21-2420-494B-86C1-DA9D9E565490}" type="datetimeFigureOut">
              <a:rPr lang="sk-SK" smtClean="0"/>
              <a:t>9.12.2025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51753-BBA2-3B7A-E42A-740B4BAD0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E5FF5F-86D0-F6C9-F64B-9E0DD0C0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C78FF-DEDB-7141-A7B2-ECD75CEC506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050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BEAEAC-DC9C-495C-2C38-14D1E99EF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442" y="921715"/>
            <a:ext cx="5163022" cy="2635993"/>
          </a:xfrm>
        </p:spPr>
        <p:txBody>
          <a:bodyPr anchor="b">
            <a:normAutofit/>
          </a:bodyPr>
          <a:lstStyle/>
          <a:p>
            <a:pPr algn="l"/>
            <a:r>
              <a:rPr lang="sk-SK" sz="4100" noProof="1"/>
              <a:t>Nitrianske kompetenčné centrum pre kybernetickú bezpečnosť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ázok 6">
            <a:extLst>
              <a:ext uri="{FF2B5EF4-FFF2-40B4-BE49-F238E27FC236}">
                <a16:creationId xmlns:a16="http://schemas.microsoft.com/office/drawing/2014/main" id="{58D9AC8B-0E35-4059-0A5E-4ACC7504B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573907" y="7558"/>
            <a:ext cx="5163022" cy="5163022"/>
          </a:xfrm>
          <a:prstGeom prst="rect">
            <a:avLst/>
          </a:prstGeom>
          <a:noFill/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9096E-F758-71F0-6812-34FB9B777131}"/>
              </a:ext>
            </a:extLst>
          </p:cNvPr>
          <p:cNvSpPr txBox="1"/>
          <p:nvPr/>
        </p:nvSpPr>
        <p:spPr>
          <a:xfrm>
            <a:off x="871969" y="3605295"/>
            <a:ext cx="2469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Mgr. Jan Francisti, PhD.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9382E8-D25F-33F6-EFBF-8673EB4383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2" r="436" b="2117"/>
          <a:stretch>
            <a:fillRect/>
          </a:stretch>
        </p:blipFill>
        <p:spPr>
          <a:xfrm>
            <a:off x="-15799" y="5423579"/>
            <a:ext cx="12207797" cy="143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4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3665ED-ADEC-4D87-26DF-3DE21233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6224C8-4367-6D73-BA99-466C8A07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sk-SK" sz="4000" dirty="0">
                <a:solidFill>
                  <a:srgbClr val="FFFFFF"/>
                </a:solidFill>
              </a:rPr>
              <a:t>Cieľové skupiny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C4917FB2-C3B3-4038-5D80-3887765F96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149784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6439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9C456F-461A-E8B8-FE6B-860E907BA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53D5B-CBD6-B078-6BB3-CFB12449B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k-SK" sz="4000"/>
              <a:t>Školenia pre verejnú správu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CD52D-103E-D532-63CE-6DF62D1B7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sk-SK" sz="2000"/>
              <a:t>Publikácia: Základy kybernetickej bezpečnosti</a:t>
            </a:r>
          </a:p>
          <a:p>
            <a:r>
              <a:rPr lang="sk-SK" sz="2000"/>
              <a:t>Cieľ: ne-IT odborní zamestnanci</a:t>
            </a:r>
          </a:p>
          <a:p>
            <a:r>
              <a:rPr lang="sk-SK" sz="2000"/>
              <a:t>Zrozumiteľný jazyk + praktické príklady</a:t>
            </a:r>
            <a:endParaRPr lang="sk-SK" sz="2000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A8F8D5D-6CD9-AA9C-06F5-12AE46AA7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116" y="1323430"/>
            <a:ext cx="6015884" cy="421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43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594AA1-E8B0-FC0C-77DD-51E59F1A7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5FCA4E-9921-D8BF-C946-286F17DF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4000">
                <a:solidFill>
                  <a:srgbClr val="FFFFFF"/>
                </a:solidFill>
              </a:rPr>
              <a:t>Obsah školení pre verejnú správu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5BA73-3E72-12D3-34FA-876D34237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1"/>
            <a:ext cx="4862447" cy="2899632"/>
          </a:xfrm>
        </p:spPr>
        <p:txBody>
          <a:bodyPr anchor="ctr">
            <a:normAutofit/>
          </a:bodyPr>
          <a:lstStyle/>
          <a:p>
            <a:r>
              <a:rPr lang="sk-SK" sz="2000"/>
              <a:t>Základné pojmy a CIA triáda</a:t>
            </a:r>
          </a:p>
          <a:p>
            <a:r>
              <a:rPr lang="sk-SK" sz="2000"/>
              <a:t>Ochrana dát a GDPR</a:t>
            </a:r>
          </a:p>
          <a:p>
            <a:r>
              <a:rPr lang="sk-SK" sz="2000"/>
              <a:t>Typy útokov: phishing, ransomware</a:t>
            </a:r>
          </a:p>
          <a:p>
            <a:r>
              <a:rPr lang="sk-SK" sz="2000"/>
              <a:t>Bezpečná práca s heslami a zariadeniami</a:t>
            </a:r>
          </a:p>
          <a:p>
            <a:r>
              <a:rPr lang="sk-SK" sz="2000"/>
              <a:t>Digitálna identita a súkromie</a:t>
            </a:r>
            <a:endParaRPr lang="sk-SK" sz="2000" dirty="0"/>
          </a:p>
        </p:txBody>
      </p:sp>
      <p:pic>
        <p:nvPicPr>
          <p:cNvPr id="5" name="Picture 4" descr="A diagram of information security&#10;&#10;AI-generated content may be incorrect.">
            <a:extLst>
              <a:ext uri="{FF2B5EF4-FFF2-40B4-BE49-F238E27FC236}">
                <a16:creationId xmlns:a16="http://schemas.microsoft.com/office/drawing/2014/main" id="{3CEA9E80-4D23-DA82-5D4E-B9456EE7F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947" y="3293936"/>
            <a:ext cx="3896868" cy="356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86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384224-BA5C-7153-3BA7-C2E80FDD7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46C12-D2FF-1024-3E71-F33BF195C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4000" dirty="0">
                <a:solidFill>
                  <a:srgbClr val="FFFFFF"/>
                </a:solidFill>
              </a:rPr>
              <a:t>Workshopy pre stredné školy</a:t>
            </a:r>
            <a:endParaRPr lang="sk-SK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878FE-74C8-5403-8544-FDEAF4729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sk-SK" sz="2000" dirty="0"/>
              <a:t>Interaktívne moduly</a:t>
            </a:r>
          </a:p>
          <a:p>
            <a:r>
              <a:rPr lang="sk-SK" sz="2000" dirty="0"/>
              <a:t>Pre študentov a učiteľov</a:t>
            </a:r>
          </a:p>
          <a:p>
            <a:r>
              <a:rPr lang="sk-SK" sz="2000" dirty="0"/>
              <a:t>Učenie formou zážitku</a:t>
            </a:r>
          </a:p>
        </p:txBody>
      </p:sp>
    </p:spTree>
    <p:extLst>
      <p:ext uri="{BB962C8B-B14F-4D97-AF65-F5344CB8AC3E}">
        <p14:creationId xmlns:p14="http://schemas.microsoft.com/office/powerpoint/2010/main" val="492708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679BA2-1B99-1CD0-1B93-40189494D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6D00BC-AA27-E203-F4FD-563276879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anchor="t">
            <a:normAutofit/>
          </a:bodyPr>
          <a:lstStyle/>
          <a:p>
            <a:pPr algn="r"/>
            <a:r>
              <a:rPr lang="sk-SK" sz="4000"/>
              <a:t>Workshopy pre stredné školy</a:t>
            </a:r>
          </a:p>
        </p:txBody>
      </p:sp>
      <p:pic>
        <p:nvPicPr>
          <p:cNvPr id="5" name="Picture 4" descr="A close up of a person's face&#10;&#10;AI-generated content may be incorrect.">
            <a:extLst>
              <a:ext uri="{FF2B5EF4-FFF2-40B4-BE49-F238E27FC236}">
                <a16:creationId xmlns:a16="http://schemas.microsoft.com/office/drawing/2014/main" id="{2925E1CE-F085-254E-2EF5-F173D2572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2" y="513896"/>
            <a:ext cx="11139778" cy="33419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82AE5-874E-6E5C-9F10-A2B2542AB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415" y="4230094"/>
            <a:ext cx="6235268" cy="1800164"/>
          </a:xfrm>
        </p:spPr>
        <p:txBody>
          <a:bodyPr anchor="t">
            <a:normAutofit/>
          </a:bodyPr>
          <a:lstStyle/>
          <a:p>
            <a:r>
              <a:rPr lang="sk-SK" sz="1300"/>
              <a:t>Úvod do kybernetickej bezpečnosti</a:t>
            </a:r>
          </a:p>
          <a:p>
            <a:r>
              <a:rPr lang="sk-SK" sz="1300"/>
              <a:t>Hoaxy, deepfaky, konšpirácie</a:t>
            </a:r>
          </a:p>
          <a:p>
            <a:r>
              <a:rPr lang="sk-SK" sz="1300"/>
              <a:t>AI a veľké jazykové modely</a:t>
            </a:r>
          </a:p>
          <a:p>
            <a:r>
              <a:rPr lang="sk-SK" sz="1300"/>
              <a:t>Phishing – tvorba a analýza kampane</a:t>
            </a:r>
          </a:p>
          <a:p>
            <a:r>
              <a:rPr lang="sk-SK" sz="1300"/>
              <a:t>IoT bezpečnosť</a:t>
            </a:r>
          </a:p>
          <a:p>
            <a:r>
              <a:rPr lang="sk-SK" sz="1300"/>
              <a:t>Minecraft &amp; CTF hry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245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1EE359-4151-5F8C-D708-42D754B71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65681-4104-69DF-3A6A-F1A618926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sk-SK" sz="4000"/>
              <a:t>Príklady aktivít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6F3FA-0819-FCFA-DBD5-929D6166B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sk-SK" sz="2000" dirty="0"/>
              <a:t>Simulácia </a:t>
            </a:r>
            <a:r>
              <a:rPr lang="sk-SK" sz="2000"/>
              <a:t>phishingového</a:t>
            </a:r>
            <a:r>
              <a:rPr lang="sk-SK" sz="2000" dirty="0"/>
              <a:t> útoku</a:t>
            </a:r>
          </a:p>
          <a:p>
            <a:r>
              <a:rPr lang="sk-SK" sz="2000" dirty="0"/>
              <a:t>Analýza falošných webov</a:t>
            </a:r>
          </a:p>
          <a:p>
            <a:r>
              <a:rPr lang="sk-SK" sz="2000" dirty="0"/>
              <a:t>Hra CTF (riešenie bezpečnostných úloh)</a:t>
            </a:r>
          </a:p>
          <a:p>
            <a:r>
              <a:rPr lang="sk-SK" sz="2000" dirty="0"/>
              <a:t>Bezpečnostné scenáre v </a:t>
            </a:r>
            <a:r>
              <a:rPr lang="sk-SK" sz="2000"/>
              <a:t>Minecraft</a:t>
            </a:r>
            <a:r>
              <a:rPr lang="sk-SK" sz="2000" dirty="0"/>
              <a:t> </a:t>
            </a:r>
            <a:r>
              <a:rPr lang="sk-SK" sz="2000"/>
              <a:t>Education</a:t>
            </a:r>
            <a:endParaRPr lang="sk-SK" sz="2000" dirty="0"/>
          </a:p>
          <a:p>
            <a:pPr lvl="1"/>
            <a:r>
              <a:rPr lang="sk-SK" sz="2000"/>
              <a:t>Phishing Adventure</a:t>
            </a:r>
          </a:p>
          <a:p>
            <a:pPr lvl="1"/>
            <a:r>
              <a:rPr lang="en-GB" sz="2000"/>
              <a:t>Secure the Server</a:t>
            </a:r>
          </a:p>
          <a:p>
            <a:pPr lvl="1"/>
            <a:r>
              <a:rPr lang="en-GB" sz="2000"/>
              <a:t>Stop the Hoax</a:t>
            </a:r>
          </a:p>
          <a:p>
            <a:pPr lvl="1"/>
            <a:r>
              <a:rPr lang="en-GB" sz="2000"/>
              <a:t>IoT Village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video game screen capture&#10;&#10;AI-generated content may be incorrect.">
            <a:extLst>
              <a:ext uri="{FF2B5EF4-FFF2-40B4-BE49-F238E27FC236}">
                <a16:creationId xmlns:a16="http://schemas.microsoft.com/office/drawing/2014/main" id="{D4D3A720-24E4-E8E0-BE35-5223BBBEA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817" y="2022588"/>
            <a:ext cx="5000681" cy="281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44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844F1-BB53-575F-C173-62729B063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19524-012F-66C1-DC3F-D5278D907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anchor="t">
            <a:normAutofit/>
          </a:bodyPr>
          <a:lstStyle/>
          <a:p>
            <a:pPr algn="r"/>
            <a:r>
              <a:rPr lang="sk-SK" sz="4000"/>
              <a:t>Výskum a doktorandské témy</a:t>
            </a:r>
          </a:p>
        </p:txBody>
      </p:sp>
      <p:pic>
        <p:nvPicPr>
          <p:cNvPr id="5" name="Picture 4" descr="A cityscape with a wifi symbol&#10;&#10;AI-generated content may be incorrect.">
            <a:extLst>
              <a:ext uri="{FF2B5EF4-FFF2-40B4-BE49-F238E27FC236}">
                <a16:creationId xmlns:a16="http://schemas.microsoft.com/office/drawing/2014/main" id="{F9F39A9D-3A96-D99D-AAB6-0E00B5123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2" y="513896"/>
            <a:ext cx="11139778" cy="33419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20A8D-41A0-D774-C293-99DB9B4CD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415" y="4230094"/>
            <a:ext cx="6235268" cy="1800164"/>
          </a:xfrm>
        </p:spPr>
        <p:txBody>
          <a:bodyPr anchor="t">
            <a:normAutofit/>
          </a:bodyPr>
          <a:lstStyle/>
          <a:p>
            <a:r>
              <a:rPr lang="sk-SK" sz="2000" dirty="0"/>
              <a:t>AI v kybernetickej bezpečnosti</a:t>
            </a:r>
          </a:p>
          <a:p>
            <a:r>
              <a:rPr lang="sk-SK" sz="2000" dirty="0"/>
              <a:t>Bezpečnosť </a:t>
            </a:r>
            <a:r>
              <a:rPr lang="sk-SK" sz="2000"/>
              <a:t>IoT</a:t>
            </a:r>
            <a:r>
              <a:rPr lang="sk-SK" sz="2000" dirty="0"/>
              <a:t> zariadení</a:t>
            </a:r>
          </a:p>
          <a:p>
            <a:r>
              <a:rPr lang="sk-SK" sz="2000" dirty="0"/>
              <a:t>Kybernetická spravodajská analytika</a:t>
            </a:r>
          </a:p>
          <a:p>
            <a:r>
              <a:rPr lang="sk-SK" sz="2000"/>
              <a:t>Federované</a:t>
            </a:r>
            <a:r>
              <a:rPr lang="sk-SK" sz="2000" dirty="0"/>
              <a:t> učenie a </a:t>
            </a:r>
            <a:r>
              <a:rPr lang="sk-SK" sz="2000"/>
              <a:t>Data</a:t>
            </a:r>
            <a:r>
              <a:rPr lang="sk-SK" sz="2000" dirty="0"/>
              <a:t> </a:t>
            </a:r>
            <a:r>
              <a:rPr lang="sk-SK" sz="2000"/>
              <a:t>Mesh</a:t>
            </a:r>
            <a:endParaRPr lang="sk-SK" sz="20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85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B987F-A4EC-FE14-3495-384D6BCED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83ECF3-48A4-42D1-A2C3-84F20CC2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5FD41C-949C-10B3-89E0-C20409679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63C15D-3F34-F34D-8F51-46DF7696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FBC2ED-2AF8-EC8A-064C-170A6A4EE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FCE97C-FB76-0DFB-087B-036EEED4C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E06A4-CEFA-760C-4E4B-B9E938AD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k-SK" sz="4000" dirty="0">
                <a:solidFill>
                  <a:srgbClr val="FFFFFF"/>
                </a:solidFill>
              </a:rPr>
              <a:t>Spolupráca a partnerstvá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EAF749C-4CF2-AAA7-3AEF-E78D6CC43C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8644788"/>
              </p:ext>
            </p:extLst>
          </p:nvPr>
        </p:nvGraphicFramePr>
        <p:xfrm>
          <a:off x="1371599" y="2318197"/>
          <a:ext cx="9724031" cy="368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5158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DB4A1-F625-1A0E-5D91-9CE7C4B35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1A0793-81F2-D55C-1386-91ECB8A44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4000" dirty="0">
                <a:solidFill>
                  <a:srgbClr val="FFFFFF"/>
                </a:solidFill>
              </a:rPr>
              <a:t>Prínosy projektu</a:t>
            </a:r>
            <a:endParaRPr lang="sk-SK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F2F10-868A-CCDC-181C-DAFA5E68F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sk-SK" sz="2000" dirty="0"/>
              <a:t>Verejná správa: vyškolení zamestnanci</a:t>
            </a:r>
          </a:p>
          <a:p>
            <a:r>
              <a:rPr lang="sk-SK" sz="2000" dirty="0"/>
              <a:t>Školy: metodiky + interaktívne vzdelávanie</a:t>
            </a:r>
          </a:p>
          <a:p>
            <a:r>
              <a:rPr lang="sk-SK" sz="2000" dirty="0"/>
              <a:t>Univerzita: výskum a  kompetenčné centrum</a:t>
            </a:r>
          </a:p>
          <a:p>
            <a:r>
              <a:rPr lang="sk-SK" sz="2000" dirty="0"/>
              <a:t>Spoločnosť: zvýšená odolnosť voči kybernetickým hrozbám</a:t>
            </a:r>
          </a:p>
        </p:txBody>
      </p:sp>
    </p:spTree>
    <p:extLst>
      <p:ext uri="{BB962C8B-B14F-4D97-AF65-F5344CB8AC3E}">
        <p14:creationId xmlns:p14="http://schemas.microsoft.com/office/powerpoint/2010/main" val="1327078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FD7D99-9C6B-5706-DCB8-8B58819CD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pointing at a screen&#10;&#10;AI-generated content may be incorrect.">
            <a:extLst>
              <a:ext uri="{FF2B5EF4-FFF2-40B4-BE49-F238E27FC236}">
                <a16:creationId xmlns:a16="http://schemas.microsoft.com/office/drawing/2014/main" id="{FE406969-A00E-192B-0313-741C670774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9" r="1" b="1"/>
          <a:stretch>
            <a:fillRect/>
          </a:stretch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5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6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58" name="Freeform: Shape 57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A0D8858-A98E-0693-2203-89BC711B2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>
            <a:normAutofit/>
          </a:bodyPr>
          <a:lstStyle/>
          <a:p>
            <a:r>
              <a:rPr lang="sk-SK" sz="3600">
                <a:solidFill>
                  <a:schemeClr val="tx2"/>
                </a:solidFill>
              </a:rPr>
              <a:t>Záver a pozvánka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AB6DF-75CC-902F-ACD3-BFD42E7A5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0247" y="4551037"/>
            <a:ext cx="4926411" cy="1509935"/>
          </a:xfrm>
        </p:spPr>
        <p:txBody>
          <a:bodyPr anchor="ctr">
            <a:normAutofit/>
          </a:bodyPr>
          <a:lstStyle/>
          <a:p>
            <a:r>
              <a:rPr lang="sk-SK" sz="1500" dirty="0">
                <a:solidFill>
                  <a:schemeClr val="tx2"/>
                </a:solidFill>
              </a:rPr>
              <a:t>Školenia od januára 2026</a:t>
            </a:r>
          </a:p>
          <a:p>
            <a:r>
              <a:rPr lang="sk-SK" sz="1500" dirty="0">
                <a:solidFill>
                  <a:schemeClr val="tx2"/>
                </a:solidFill>
              </a:rPr>
              <a:t>Web: </a:t>
            </a:r>
            <a:r>
              <a:rPr lang="sk-SK" sz="1500" i="1" dirty="0" err="1">
                <a:solidFill>
                  <a:schemeClr val="tx2"/>
                </a:solidFill>
              </a:rPr>
              <a:t>fpvai.ukf.sk</a:t>
            </a:r>
            <a:r>
              <a:rPr lang="sk-SK" sz="1500" i="1" dirty="0">
                <a:solidFill>
                  <a:schemeClr val="tx2"/>
                </a:solidFill>
              </a:rPr>
              <a:t>/</a:t>
            </a:r>
            <a:r>
              <a:rPr lang="sk-SK" sz="1500" i="1" dirty="0" err="1">
                <a:solidFill>
                  <a:schemeClr val="tx2"/>
                </a:solidFill>
              </a:rPr>
              <a:t>sk</a:t>
            </a:r>
            <a:r>
              <a:rPr lang="sk-SK" sz="1500" i="1" dirty="0">
                <a:solidFill>
                  <a:schemeClr val="tx2"/>
                </a:solidFill>
              </a:rPr>
              <a:t>/pracoviska/nitrianske-</a:t>
            </a:r>
            <a:r>
              <a:rPr lang="sk-SK" sz="1500" i="1" dirty="0" err="1">
                <a:solidFill>
                  <a:schemeClr val="tx2"/>
                </a:solidFill>
              </a:rPr>
              <a:t>kompetencne</a:t>
            </a:r>
            <a:r>
              <a:rPr lang="sk-SK" sz="1500" i="1" dirty="0">
                <a:solidFill>
                  <a:schemeClr val="tx2"/>
                </a:solidFill>
              </a:rPr>
              <a:t>-centrum-kybernetickej-</a:t>
            </a:r>
            <a:r>
              <a:rPr lang="sk-SK" sz="1500" i="1" dirty="0" err="1">
                <a:solidFill>
                  <a:schemeClr val="tx2"/>
                </a:solidFill>
              </a:rPr>
              <a:t>bezpecnosti</a:t>
            </a:r>
            <a:endParaRPr lang="sk-SK" sz="1500" i="1" dirty="0">
              <a:solidFill>
                <a:schemeClr val="tx2"/>
              </a:solidFill>
            </a:endParaRPr>
          </a:p>
          <a:p>
            <a:r>
              <a:rPr lang="sk-SK" sz="1500" dirty="0">
                <a:solidFill>
                  <a:schemeClr val="tx2"/>
                </a:solidFill>
              </a:rPr>
              <a:t>Spolupráca: školy, úrady, verejnosť</a:t>
            </a:r>
          </a:p>
        </p:txBody>
      </p:sp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9EBCCD87-E850-1FF0-92FC-2308C43B5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973" y="2987478"/>
            <a:ext cx="1963203" cy="196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2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7388F-156C-A6B2-A14C-1A3AFE6C3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39CF3-4EEC-8A89-BB0E-BE6B8FAD0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4000">
                <a:solidFill>
                  <a:srgbClr val="FFFFFF"/>
                </a:solidFill>
              </a:rPr>
              <a:t>Kybernetická bezpečnosť v súčasnosti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E5885-3EFB-3544-90CB-AAB11F2B5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2465679"/>
          </a:xfrm>
        </p:spPr>
        <p:txBody>
          <a:bodyPr anchor="ctr">
            <a:normAutofit/>
          </a:bodyPr>
          <a:lstStyle/>
          <a:p>
            <a:r>
              <a:rPr lang="sk-SK" sz="2000"/>
              <a:t>Rastúce kybernetické hrozby</a:t>
            </a:r>
          </a:p>
          <a:p>
            <a:r>
              <a:rPr lang="sk-SK" sz="2000"/>
              <a:t>Útoky na úrady, školy a samosprávy</a:t>
            </a:r>
          </a:p>
          <a:p>
            <a:r>
              <a:rPr lang="sk-SK" sz="2000"/>
              <a:t>Nový zákon o kybernetickej bezpečnosti (2025)</a:t>
            </a:r>
            <a:endParaRPr lang="sk-SK" sz="2000" dirty="0"/>
          </a:p>
        </p:txBody>
      </p:sp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0AAC1FC4-6366-4484-A80B-48901BAA0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276" y="3428999"/>
            <a:ext cx="5506210" cy="278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69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F52F2-1485-097A-B173-C1639D8EDAF3}"/>
              </a:ext>
            </a:extLst>
          </p:cNvPr>
          <p:cNvSpPr txBox="1"/>
          <p:nvPr/>
        </p:nvSpPr>
        <p:spPr>
          <a:xfrm>
            <a:off x="823442" y="921715"/>
            <a:ext cx="5163022" cy="2635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noProof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Ďakujem za pozornosť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ázok 6" descr="A blue and white logo&#10;&#10;AI-generated content may be incorrect.">
            <a:extLst>
              <a:ext uri="{FF2B5EF4-FFF2-40B4-BE49-F238E27FC236}">
                <a16:creationId xmlns:a16="http://schemas.microsoft.com/office/drawing/2014/main" id="{A1B0B926-503D-700A-75A1-7F6B0D6BC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6777337" y="861919"/>
            <a:ext cx="4756162" cy="4756162"/>
          </a:xfrm>
          <a:prstGeom prst="rect">
            <a:avLst/>
          </a:prstGeom>
          <a:noFill/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2007B9-515C-5DD1-9A4F-3188EE3DFDAF}"/>
              </a:ext>
            </a:extLst>
          </p:cNvPr>
          <p:cNvSpPr txBox="1"/>
          <p:nvPr/>
        </p:nvSpPr>
        <p:spPr>
          <a:xfrm>
            <a:off x="1024794" y="4288178"/>
            <a:ext cx="23933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dirty="0">
                <a:solidFill>
                  <a:schemeClr val="bg1"/>
                </a:solidFill>
              </a:rPr>
              <a:t>jfrancisti@ukf.sk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psvec@ukf.sk</a:t>
            </a:r>
          </a:p>
          <a:p>
            <a:pPr algn="ctr"/>
            <a:r>
              <a:rPr lang="sk-SK" sz="2400" dirty="0">
                <a:solidFill>
                  <a:schemeClr val="bg1"/>
                </a:solidFill>
              </a:rPr>
              <a:t>jskalka@ukf.sk</a:t>
            </a:r>
          </a:p>
        </p:txBody>
      </p:sp>
    </p:spTree>
    <p:extLst>
      <p:ext uri="{BB962C8B-B14F-4D97-AF65-F5344CB8AC3E}">
        <p14:creationId xmlns:p14="http://schemas.microsoft.com/office/powerpoint/2010/main" val="2114648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4791BD-D214-1265-91AD-12336651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8892E6-8BAA-676A-BFF7-F4EC11766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4000" dirty="0">
                <a:solidFill>
                  <a:srgbClr val="FFFFFF"/>
                </a:solidFill>
              </a:rPr>
              <a:t>Nový zákon o kybernetickej bezpečnosti (2025)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342E1-21EC-F3C0-75A5-C951225ED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1900" dirty="0"/>
              <a:t>Čo sa mení (podľa zákona č. 69/2018 Z. z., novela 366/2024 Z. z.):</a:t>
            </a:r>
          </a:p>
          <a:p>
            <a:r>
              <a:rPr lang="sk-SK" sz="1900" dirty="0"/>
              <a:t>§ 17 – Registrácia</a:t>
            </a:r>
          </a:p>
          <a:p>
            <a:pPr lvl="1"/>
            <a:r>
              <a:rPr lang="sk-SK" sz="1900" dirty="0"/>
              <a:t>Firmy a organizácie musia NBÚ oznámiť, že poskytujú dôležitú službu (napr. úrad, škola, nemocnica).</a:t>
            </a:r>
          </a:p>
          <a:p>
            <a:r>
              <a:rPr lang="sk-SK" sz="1900" dirty="0"/>
              <a:t>§ 19 a § 20 – Bezpečnostné opatrenia</a:t>
            </a:r>
          </a:p>
          <a:p>
            <a:pPr lvl="1"/>
            <a:r>
              <a:rPr lang="sk-SK" sz="1900" dirty="0"/>
              <a:t>Povinné základné pravidlá bezpečnosti – silné heslá, 2FA, zálohovanie, školenia pre zamestnancov.</a:t>
            </a:r>
          </a:p>
          <a:p>
            <a:r>
              <a:rPr lang="sk-SK" sz="1900" dirty="0"/>
              <a:t>§ 24 – Hlásenie incidentov</a:t>
            </a:r>
          </a:p>
          <a:p>
            <a:pPr lvl="1"/>
            <a:r>
              <a:rPr lang="sk-SK" sz="1900" dirty="0"/>
              <a:t>Každý väčší </a:t>
            </a:r>
            <a:r>
              <a:rPr lang="sk-SK" sz="1900" dirty="0" err="1"/>
              <a:t>kyberútok</a:t>
            </a:r>
            <a:r>
              <a:rPr lang="sk-SK" sz="1900" dirty="0"/>
              <a:t> alebo hrozba sa musí nahlásiť NBÚ do 24 hodín.</a:t>
            </a:r>
          </a:p>
          <a:p>
            <a:r>
              <a:rPr lang="sk-SK" sz="1900" dirty="0"/>
              <a:t>§ 31 – Pokuty</a:t>
            </a:r>
          </a:p>
          <a:p>
            <a:pPr lvl="1"/>
            <a:r>
              <a:rPr lang="sk-SK" sz="1900" dirty="0"/>
              <a:t>Ak sa povinnosti nesplnia – hrozia pokuty (od tisícov až po státisíce €).</a:t>
            </a:r>
          </a:p>
        </p:txBody>
      </p:sp>
    </p:spTree>
    <p:extLst>
      <p:ext uri="{BB962C8B-B14F-4D97-AF65-F5344CB8AC3E}">
        <p14:creationId xmlns:p14="http://schemas.microsoft.com/office/powerpoint/2010/main" val="3787762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0A5BD9-3713-86B5-9E7B-D3A96BA6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sk-SK" sz="4000">
                <a:solidFill>
                  <a:srgbClr val="FFFFFF"/>
                </a:solidFill>
              </a:rPr>
              <a:t>Cieľ projektu</a:t>
            </a:r>
          </a:p>
        </p:txBody>
      </p:sp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B2F20F2F-CD28-E051-CFA8-1C11495222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813510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CCB91CC-8624-5D04-0986-20DE4E8F71C4}"/>
              </a:ext>
            </a:extLst>
          </p:cNvPr>
          <p:cNvSpPr txBox="1"/>
          <p:nvPr/>
        </p:nvSpPr>
        <p:spPr>
          <a:xfrm>
            <a:off x="3475058" y="5936052"/>
            <a:ext cx="524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noProof="0" dirty="0"/>
              <a:t>Projekt je súčasťou reformy 5 v rámci plánu obnovy </a:t>
            </a:r>
          </a:p>
        </p:txBody>
      </p:sp>
    </p:spTree>
    <p:extLst>
      <p:ext uri="{BB962C8B-B14F-4D97-AF65-F5344CB8AC3E}">
        <p14:creationId xmlns:p14="http://schemas.microsoft.com/office/powerpoint/2010/main" val="117074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57B053-34E4-C16B-9DAD-4EC1B56F2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649BD1-FC7A-390F-42FC-C45AC6B74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55F890-3E93-2623-3705-8D80D138B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4F04DB-53A8-76E3-6DF9-5F15BFDBF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C6FB48-F6AE-766D-3FB9-3AE5E7965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8E732D-8ECB-0403-0C0A-2D7AC6123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57C1D2-29E4-A07B-B2A1-EC912B8E5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k-SK" sz="4000">
                <a:solidFill>
                  <a:srgbClr val="FFFFFF"/>
                </a:solidFill>
              </a:rPr>
              <a:t>Štruktúra projektu </a:t>
            </a:r>
            <a:endParaRPr lang="sk-SK" sz="4000" dirty="0">
              <a:solidFill>
                <a:srgbClr val="FFFFFF"/>
              </a:solidFill>
            </a:endParaRP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06AA26E6-E3DF-B736-EC6D-C8055DDEA1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599" y="2318197"/>
          <a:ext cx="9724031" cy="368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3100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CED536-75A1-693A-C9E4-5193D37F4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AC5249F-BF38-E343-10DF-A77686BF2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377A6-C027-EF75-C0A2-B99874A83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17303A-8EC1-14A6-C5FE-3E91626F8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6B35C3-FDC0-10C9-2AAC-E9BF59700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DD13EE-60CC-34C5-2C73-88834FC93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F6F34E-C867-5E41-228C-C7F39012C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k-SK" sz="4000" dirty="0">
                <a:solidFill>
                  <a:srgbClr val="FFFFFF"/>
                </a:solidFill>
              </a:rPr>
              <a:t>Štruktúra projektu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5F3C3-7B33-9AB6-118D-36D37906B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000" b="1" noProof="0" dirty="0"/>
              <a:t>1. Vybudovanie laboratória</a:t>
            </a:r>
            <a:endParaRPr lang="sk-SK" sz="2000" noProof="0" dirty="0"/>
          </a:p>
          <a:p>
            <a:r>
              <a:rPr lang="sk-SK" sz="2000" noProof="0" dirty="0"/>
              <a:t>Zriadenie kompetenčného centra v rámci UKF</a:t>
            </a:r>
          </a:p>
          <a:p>
            <a:r>
              <a:rPr lang="sk-SK" sz="2000" noProof="0" dirty="0"/>
              <a:t>Moderná infraštruktúra: servery, sieťové prvky, špecializovaný softvér</a:t>
            </a:r>
          </a:p>
          <a:p>
            <a:r>
              <a:rPr lang="sk-SK" sz="2000" noProof="0" dirty="0"/>
              <a:t>Prostredie pre tréningy, testovanie útokov a simulácie (tzv. </a:t>
            </a:r>
            <a:r>
              <a:rPr lang="sk-SK" sz="2000" noProof="0" dirty="0" err="1"/>
              <a:t>cyber</a:t>
            </a:r>
            <a:r>
              <a:rPr lang="sk-SK" sz="2000" noProof="0" dirty="0"/>
              <a:t> </a:t>
            </a:r>
            <a:r>
              <a:rPr lang="sk-SK" sz="2000" noProof="0" dirty="0" err="1"/>
              <a:t>range</a:t>
            </a:r>
            <a:r>
              <a:rPr lang="sk-SK" sz="2000" noProof="0" dirty="0"/>
              <a:t>)</a:t>
            </a:r>
          </a:p>
          <a:p>
            <a:endParaRPr lang="sk-SK" sz="2000" noProof="0" dirty="0"/>
          </a:p>
          <a:p>
            <a:pPr marL="0" indent="0">
              <a:buNone/>
            </a:pPr>
            <a:r>
              <a:rPr lang="sk-SK" sz="2000" b="1" noProof="0" dirty="0"/>
              <a:t>2. Tvorba metodík</a:t>
            </a:r>
            <a:endParaRPr lang="sk-SK" sz="2000" noProof="0" dirty="0"/>
          </a:p>
          <a:p>
            <a:r>
              <a:rPr lang="sk-SK" sz="2000" noProof="0" dirty="0"/>
              <a:t>Vypracovanie štandardizovaných metodík pre školenia</a:t>
            </a:r>
          </a:p>
          <a:p>
            <a:r>
              <a:rPr lang="sk-SK" sz="2000" noProof="0" dirty="0"/>
              <a:t>Obsah pokrýva základné aj pokročilé témy kybernetickej bezpečnosti</a:t>
            </a:r>
          </a:p>
          <a:p>
            <a:r>
              <a:rPr lang="sk-SK" sz="2000" noProof="0" dirty="0"/>
              <a:t>Slúži pre úrady, školy aj firmy – prispôsobené cieľovým skupinám</a:t>
            </a:r>
          </a:p>
        </p:txBody>
      </p:sp>
    </p:spTree>
    <p:extLst>
      <p:ext uri="{BB962C8B-B14F-4D97-AF65-F5344CB8AC3E}">
        <p14:creationId xmlns:p14="http://schemas.microsoft.com/office/powerpoint/2010/main" val="1383507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EA9B0B-107D-B7D9-FEA1-CCFD0C710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4880F56-0153-5F7B-30ED-59BAED55D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751BDB-9746-5644-8444-7E414F50C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A1A604-2A37-8A6A-EE8D-62840E20A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34084F-2FFF-A7E4-A60C-B25081070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664B9E-F9D9-ED43-1CA5-08D9FF9F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9B887-AD8F-670D-181B-8D12B8FCB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k-SK" sz="4000" dirty="0">
                <a:solidFill>
                  <a:srgbClr val="FFFFFF"/>
                </a:solidFill>
              </a:rPr>
              <a:t>Štruktúra projektu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74C89-468A-6A71-6A56-4AD4D770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000" b="1" noProof="1"/>
              <a:t>3. Príprava materiálov a dokumentácie</a:t>
            </a:r>
            <a:endParaRPr lang="sk-SK" sz="2000" noProof="1"/>
          </a:p>
          <a:p>
            <a:r>
              <a:rPr lang="sk-SK" sz="2000" noProof="1"/>
              <a:t>Učebné texty, príručky a prezentácie</a:t>
            </a:r>
          </a:p>
          <a:p>
            <a:r>
              <a:rPr lang="sk-SK" sz="2000" noProof="1"/>
              <a:t>Praktické cvičenia, príklady útokov a obrany</a:t>
            </a:r>
          </a:p>
          <a:p>
            <a:r>
              <a:rPr lang="sk-SK" sz="2000" noProof="1"/>
              <a:t>Online e-learningové moduly, ktoré môžu používať školy aj úrady</a:t>
            </a:r>
            <a:br>
              <a:rPr lang="sk-SK" sz="2000" noProof="1"/>
            </a:br>
            <a:endParaRPr lang="sk-SK" sz="2000" noProof="1"/>
          </a:p>
          <a:p>
            <a:pPr marL="0" indent="0">
              <a:buNone/>
            </a:pPr>
            <a:r>
              <a:rPr lang="sk-SK" sz="2000" b="1" noProof="1"/>
              <a:t>4. Výskum a doktorandské témy</a:t>
            </a:r>
            <a:endParaRPr lang="sk-SK" sz="2000" noProof="1"/>
          </a:p>
          <a:p>
            <a:r>
              <a:rPr lang="sk-SK" sz="2000" noProof="1"/>
              <a:t>Zapojenie doktorandov do projektu</a:t>
            </a:r>
          </a:p>
          <a:p>
            <a:r>
              <a:rPr lang="sk-SK" sz="2000" noProof="1"/>
              <a:t>Témy: umelá inteligencia v kyberbezpečnosti, IoT bezpečnosť, detekcia fake news</a:t>
            </a:r>
          </a:p>
          <a:p>
            <a:r>
              <a:rPr lang="sk-SK" sz="2000" noProof="1"/>
              <a:t>Publikovanie výsledkov vo vedeckých časopisoch a konferenciách</a:t>
            </a:r>
          </a:p>
        </p:txBody>
      </p:sp>
    </p:spTree>
    <p:extLst>
      <p:ext uri="{BB962C8B-B14F-4D97-AF65-F5344CB8AC3E}">
        <p14:creationId xmlns:p14="http://schemas.microsoft.com/office/powerpoint/2010/main" val="39451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8DB91-198A-92FE-65F8-B2BE9F75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68CFC3-A613-B89B-D0DF-B3E611BE2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275A51-67AD-B4A7-4EA0-CFC2EB4F6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4BFD63-2493-E6DE-9435-4AF100AA7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39D0D9-1B80-6B54-D267-47238238D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20F58B-222E-27A3-A793-35A00283B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BDDD8-C30E-E85C-B4A2-F705BCD23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k-SK" sz="4000" dirty="0">
                <a:solidFill>
                  <a:srgbClr val="FFFFFF"/>
                </a:solidFill>
              </a:rPr>
              <a:t>Štruktúra projektu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C449C-E083-421B-F97F-C051A832D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000" b="1" noProof="1"/>
              <a:t>5. Expertná činnosť</a:t>
            </a:r>
          </a:p>
          <a:p>
            <a:r>
              <a:rPr lang="sk-SK" sz="2000" noProof="1"/>
              <a:t>Konzultácie a poradenstvo pre úrady a školy</a:t>
            </a:r>
          </a:p>
          <a:p>
            <a:r>
              <a:rPr lang="sk-SK" sz="2000" noProof="1"/>
              <a:t>Hodnotenie úrovne kybernetickej bezpečnosti v organizáciách</a:t>
            </a:r>
          </a:p>
          <a:p>
            <a:r>
              <a:rPr lang="sk-SK" sz="2000" noProof="1"/>
              <a:t>Návrh bezpečnostných opatrení</a:t>
            </a:r>
          </a:p>
          <a:p>
            <a:pPr marL="0" indent="0">
              <a:buNone/>
            </a:pPr>
            <a:endParaRPr lang="sk-SK" sz="2000" b="1" noProof="1"/>
          </a:p>
          <a:p>
            <a:pPr marL="0" indent="0">
              <a:buNone/>
            </a:pPr>
            <a:r>
              <a:rPr lang="sk-SK" sz="2000" b="1" noProof="1"/>
              <a:t>6. Celoživotné vzdelávanie</a:t>
            </a:r>
          </a:p>
          <a:p>
            <a:r>
              <a:rPr lang="sk-SK" sz="2000" noProof="1"/>
              <a:t>Kurzy pre širokú verejnosť (napr. „Ako sa brániť proti phishingu“)</a:t>
            </a:r>
          </a:p>
          <a:p>
            <a:r>
              <a:rPr lang="sk-SK" sz="2000" noProof="1"/>
              <a:t>Online kurzy a workshopy</a:t>
            </a:r>
          </a:p>
          <a:p>
            <a:r>
              <a:rPr lang="sk-SK" sz="2000" noProof="1"/>
              <a:t>Prepojenie na celoživotné vzdelávanie pedagógov a pracovníkov VS</a:t>
            </a:r>
          </a:p>
        </p:txBody>
      </p:sp>
    </p:spTree>
    <p:extLst>
      <p:ext uri="{BB962C8B-B14F-4D97-AF65-F5344CB8AC3E}">
        <p14:creationId xmlns:p14="http://schemas.microsoft.com/office/powerpoint/2010/main" val="958625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95701B-0A85-09DA-5189-928AC7475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5F46C8-C2CB-BC11-9AA2-2A517888F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57072-8B43-57AB-007B-20D2F03CA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CEB76E-B0C0-50DA-3CAC-529D608DA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24E562-62FD-4776-D181-CE48BA1D8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0AD26F-C420-6DC7-CB97-AD45A64FC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2D8C2-BF24-7E0E-915B-8F6D658AC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sk-SK" sz="4000" dirty="0">
                <a:solidFill>
                  <a:srgbClr val="FFFFFF"/>
                </a:solidFill>
              </a:rPr>
              <a:t>Štruktúra projektu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2B665-2F19-8D95-F4F2-8133DAF03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000" b="1" noProof="1"/>
              <a:t>7. Zvyšovanie odbornosti personálu</a:t>
            </a:r>
          </a:p>
          <a:p>
            <a:r>
              <a:rPr lang="sk-SK" sz="2000" noProof="1"/>
              <a:t>Interné školenia pre tím projektu a pedagógov UKF</a:t>
            </a:r>
          </a:p>
          <a:p>
            <a:r>
              <a:rPr lang="sk-SK" sz="2000" noProof="1"/>
              <a:t>Transfer know-how od zahraničných partnerov</a:t>
            </a:r>
          </a:p>
          <a:p>
            <a:pPr marL="0" indent="0">
              <a:buNone/>
            </a:pPr>
            <a:endParaRPr lang="sk-SK" sz="2000" noProof="1"/>
          </a:p>
          <a:p>
            <a:pPr marL="0" indent="0">
              <a:buNone/>
            </a:pPr>
            <a:r>
              <a:rPr lang="sk-SK" sz="2000" b="1" noProof="1"/>
              <a:t>8. Spolupráca so zahraničím</a:t>
            </a:r>
          </a:p>
          <a:p>
            <a:r>
              <a:rPr lang="sk-SK" sz="2000" noProof="1"/>
              <a:t>Spoločné výskumné projekty</a:t>
            </a:r>
          </a:p>
          <a:p>
            <a:r>
              <a:rPr lang="sk-SK" sz="2000" noProof="1"/>
              <a:t>Medzinárodné workshopy, konferencie a mobilitné programy</a:t>
            </a:r>
          </a:p>
        </p:txBody>
      </p:sp>
    </p:spTree>
    <p:extLst>
      <p:ext uri="{BB962C8B-B14F-4D97-AF65-F5344CB8AC3E}">
        <p14:creationId xmlns:p14="http://schemas.microsoft.com/office/powerpoint/2010/main" val="3512294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3310</TotalTime>
  <Words>992</Words>
  <Application>Microsoft Macintosh PowerPoint</Application>
  <PresentationFormat>Widescreen</PresentationFormat>
  <Paragraphs>158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Nitrianske kompetenčné centrum pre kybernetickú bezpečnosť</vt:lpstr>
      <vt:lpstr>Kybernetická bezpečnosť v súčasnosti</vt:lpstr>
      <vt:lpstr>Nový zákon o kybernetickej bezpečnosti (2025)</vt:lpstr>
      <vt:lpstr>Cieľ projektu</vt:lpstr>
      <vt:lpstr>Štruktúra projektu </vt:lpstr>
      <vt:lpstr>Štruktúra projektu </vt:lpstr>
      <vt:lpstr>Štruktúra projektu </vt:lpstr>
      <vt:lpstr>Štruktúra projektu </vt:lpstr>
      <vt:lpstr>Štruktúra projektu </vt:lpstr>
      <vt:lpstr>Cieľové skupiny</vt:lpstr>
      <vt:lpstr>Školenia pre verejnú správu</vt:lpstr>
      <vt:lpstr>Obsah školení pre verejnú správu</vt:lpstr>
      <vt:lpstr>Workshopy pre stredné školy</vt:lpstr>
      <vt:lpstr>Workshopy pre stredné školy</vt:lpstr>
      <vt:lpstr>Príklady aktivít</vt:lpstr>
      <vt:lpstr>Výskum a doktorandské témy</vt:lpstr>
      <vt:lpstr>Spolupráca a partnerstvá</vt:lpstr>
      <vt:lpstr>Prínosy projektu</vt:lpstr>
      <vt:lpstr>Záver a pozvánka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Francisti</dc:creator>
  <cp:lastModifiedBy>Jan Francisti</cp:lastModifiedBy>
  <cp:revision>88</cp:revision>
  <dcterms:created xsi:type="dcterms:W3CDTF">2025-09-22T06:19:57Z</dcterms:created>
  <dcterms:modified xsi:type="dcterms:W3CDTF">2025-12-09T12:57:53Z</dcterms:modified>
</cp:coreProperties>
</file>